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2" r:id="rId12"/>
    <p:sldId id="273" r:id="rId13"/>
    <p:sldId id="275" r:id="rId14"/>
    <p:sldId id="276" r:id="rId15"/>
    <p:sldId id="277" r:id="rId16"/>
    <p:sldId id="278" r:id="rId17"/>
    <p:sldId id="28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  <a:srgbClr val="D2B089"/>
    <a:srgbClr val="D3B18C"/>
    <a:srgbClr val="000000"/>
    <a:srgbClr val="3E1F00"/>
    <a:srgbClr val="663300"/>
    <a:srgbClr val="660033"/>
    <a:srgbClr val="000066"/>
    <a:srgbClr val="231715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5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13F26E-7B05-438E-83E3-5D20394C7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C56E87-8BD8-4670-8E23-F61C5A38D6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193132-B305-40DB-9F24-3018EBEA0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E554C3-D758-4E25-9082-6360200F6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5918C3-05C4-4360-8A6F-65E55BF37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140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21363-BEB6-4E4B-A856-692256B04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F3505A-EB86-45FE-859B-36E25C3214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FCB6A5-E1C7-424A-8249-B062B2E76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09C81A-F07B-4EBD-9E99-EF53C9B6E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5C22AD-21A1-4D87-B941-4085C8146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37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26A0337-FA00-4713-964B-61588D1710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91BC90-3942-4E9A-BB60-4C91113A5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4A641F-97C6-4265-A556-B0398CB85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4439C4-3145-4D42-B406-DB6E2C479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ED3936-81B4-4B9A-9A52-491248F71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76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DB0A7D-1B9D-4127-8AEE-23D5E8BF0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320675"/>
            <a:ext cx="7772400" cy="1325563"/>
          </a:xfrm>
          <a:solidFill>
            <a:srgbClr val="000000">
              <a:alpha val="80000"/>
            </a:srgb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 Pro" panose="02040502050405020303" pitchFamily="18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4E50EE-6295-4129-94D8-8A78ADC19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2198" y="1825625"/>
            <a:ext cx="6347604" cy="3350224"/>
          </a:xfrm>
          <a:solidFill>
            <a:srgbClr val="0D0D0D">
              <a:alpha val="67059"/>
            </a:srgbClr>
          </a:solidFill>
        </p:spPr>
        <p:txBody>
          <a:bodyPr/>
          <a:lstStyle>
            <a:lvl1pPr marL="0" indent="0" algn="ctr">
              <a:buNone/>
              <a:defRPr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 Pro" panose="02040502050405020303" pitchFamily="18" charset="0"/>
              </a:defRPr>
            </a:lvl1pPr>
            <a:lvl2pPr marL="457200" indent="0" algn="ctr">
              <a:buNone/>
              <a:defRPr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 Pro" panose="02040502050405020303" pitchFamily="18" charset="0"/>
              </a:defRPr>
            </a:lvl2pPr>
            <a:lvl3pPr marL="914400" indent="0" algn="ctr">
              <a:buNone/>
              <a:defRPr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 Pro" panose="02040502050405020303" pitchFamily="18" charset="0"/>
              </a:defRPr>
            </a:lvl3pPr>
            <a:lvl4pPr marL="1371600" indent="0" algn="ctr">
              <a:buNone/>
              <a:defRPr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 Pro" panose="02040502050405020303" pitchFamily="18" charset="0"/>
              </a:defRPr>
            </a:lvl4pPr>
            <a:lvl5pPr marL="1828800" indent="0" algn="ctr">
              <a:buNone/>
              <a:defRPr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 Pro" panose="02040502050405020303" pitchFamily="18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B6AAD1-D3E3-4A34-9A45-1C050150F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C656F6-2D3D-4BE7-9422-5916601E7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C9CCC1-9082-4412-9620-CD7679554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631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13739-AFBC-4889-AFA7-2648D5333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B22050-E2E0-446C-88BC-6DFEBBCE7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C40436-0AF1-4EF0-B00B-D290F0CC4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6FC4DC-3B22-4A3A-9154-3958B5041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CBEA5A-2151-4CA7-BD70-490F888A2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859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2CCF1B-3EE3-4DEC-A488-C1BA96CD6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0B2344-7B81-4F45-A031-AA60F54E3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284C24-8B6D-46ED-89A0-1485E20B8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B481AD-8FC2-4FF9-A8C3-D0DD22F31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81913E-8659-4788-B1FA-A32200D0B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42235D-0BDD-4A5E-8895-E23051813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120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1E4241-4ECF-4C22-B897-03D5C06C1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369587-8107-4270-ADE3-B3F7C107B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A1CFB7-A204-4DA6-94D3-36326AEF49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232BB7D-DD32-4D32-8141-D6CCB625BB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2BC1B52-1480-4F3B-9E18-4DDE9A71DB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6C2B780-A8AC-4250-8EB1-954CFD6F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2E65848-D587-42D1-B056-DD89D02AF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7D15E52-F54D-4326-B90A-67E3FAA7E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426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2385ED-5D20-49C0-8823-DE9C0698B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5B53DB0-C46D-4ED2-B06C-E52465304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671807D-11C8-4D98-B5DE-054F96017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B18C868-9188-46A9-9FE9-95F020A3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020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99C312E-1FDE-4B2A-B854-1649A109A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ECBF8C8-10DA-4EC9-B55E-0B76D07C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B9BC11-6999-4EB5-823B-75EF4B850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5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3C5944-67FA-4213-B5FD-186CBB3BD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82C3DB-7DFF-4307-B94A-4F5B6CCD4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A578CA1-EDF9-4686-B390-23FCBF693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F65AE8-0627-47D5-AFE4-462AEE4DC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C8854D-D703-4124-8185-056EB79FD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A729F7-D851-4E9A-9D45-8B485DA31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73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5AEEFD-7F59-409E-9413-80CE2E6B6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A2F1AD3-8B31-4076-8C22-58FA846AC9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DC3B9D-8459-42A5-9393-3C47B6F5A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789E23-9FD2-4BAC-B91F-82A6FB517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AE261C-1A7E-410A-AE52-64DE55F68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8230FDF-3775-42CA-8ED2-552285068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2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3729E5-79C0-479A-9E5A-301DF56E6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009018-0684-43FD-AE4B-F44A564F0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8CF808-4D6C-4E25-967C-A16ABA175B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D7C46-A9CD-40A2-9485-A6FC5A81ED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852706-F74C-489A-9538-6A4156C9A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3AE651-3FD0-4B43-9B89-7E50F541CC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19E39-6578-4726-B887-AC2227B21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52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965796C-5996-4E46-A0EB-45801409B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22" y="82261"/>
            <a:ext cx="11989377" cy="668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3776BB-868A-44A5-A5D1-3F9362893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745" y="249692"/>
            <a:ext cx="10751127" cy="1325563"/>
          </a:xfrm>
          <a:solidFill>
            <a:schemeClr val="tx1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6000" dirty="0"/>
              <a:t>Опасные природные явления</a:t>
            </a:r>
          </a:p>
        </p:txBody>
      </p:sp>
    </p:spTree>
    <p:extLst>
      <p:ext uri="{BB962C8B-B14F-4D97-AF65-F5344CB8AC3E}">
        <p14:creationId xmlns:p14="http://schemas.microsoft.com/office/powerpoint/2010/main" val="2528222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7EB28A88-E2EF-4AED-8C5F-AEFBB1743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83" y="196645"/>
            <a:ext cx="116992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A9B452-B656-4DB7-AFE7-E13CE127F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189703"/>
            <a:ext cx="11905740" cy="195662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effectLst/>
              </a:rPr>
              <a:t>Снежные лавины — одно из наиболее грозных и опасных природных явлений.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5459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7958F1-9E46-410C-A010-0801A9FC9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974" y="301012"/>
            <a:ext cx="10432026" cy="2412692"/>
          </a:xfrm>
        </p:spPr>
        <p:txBody>
          <a:bodyPr>
            <a:normAutofit/>
          </a:bodyPr>
          <a:lstStyle/>
          <a:p>
            <a:pPr algn="r"/>
            <a:r>
              <a:rPr lang="ru-RU" sz="5400" dirty="0">
                <a:effectLst/>
              </a:rPr>
              <a:t>Снежные лавины возникают в горах, покрытых снегом (высоких)</a:t>
            </a:r>
            <a:endParaRPr lang="ru-RU" sz="5400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28645202-799D-4F08-8C66-92EA0D8F2A2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8795"/>
            <a:ext cx="6253316" cy="416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ECEFC011-B694-474B-950D-4AFD3CD7F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728" y="3199165"/>
            <a:ext cx="6196304" cy="365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132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94CE8C7-2902-4F54-93A9-19725C108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018" y="258618"/>
            <a:ext cx="12034982" cy="6068291"/>
          </a:xfrm>
          <a:noFill/>
        </p:spPr>
        <p:txBody>
          <a:bodyPr>
            <a:normAutofit lnSpcReduction="10000"/>
          </a:bodyPr>
          <a:lstStyle/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Такие неблагоприятные климатические явления, как засухи, суховеи и пыльные бури, значительно затрудняют хозяйственное использование территории. Для какой из перечисленных территорий России они наиболее характерны?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1) Кировская область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Камчатский край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Астраханская область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Республика Коми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8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1B57DF4-625E-4506-91BD-8E1EFB618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544" y="2772233"/>
            <a:ext cx="6406865" cy="355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885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94CE8C7-2902-4F54-93A9-19725C108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09" y="258618"/>
            <a:ext cx="12034982" cy="6068291"/>
          </a:xfrm>
          <a:noFill/>
        </p:spPr>
        <p:txBody>
          <a:bodyPr>
            <a:normAutofit fontScale="92500" lnSpcReduction="20000"/>
          </a:bodyPr>
          <a:lstStyle/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Многолетняя мерзлота оказывает влияние на хозяйственную деятельность человека: добычу полезных ископаемых, строительство дорог и зданий. В каком из перечисленных регионов России необходимо учитывать последствия оттаивания многолетней мерзлоты?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1) Самарская область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l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Красноярский край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l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Ростовская область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Чувашская Республика</a:t>
            </a:r>
            <a:endParaRPr lang="ru-RU" sz="8800" dirty="0"/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A80F03EE-7977-4FE6-9EC6-4D2379318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982" y="3205339"/>
            <a:ext cx="5992341" cy="339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38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94CE8C7-2902-4F54-93A9-19725C108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018" y="258618"/>
            <a:ext cx="12034982" cy="6068291"/>
          </a:xfrm>
          <a:noFill/>
        </p:spPr>
        <p:txBody>
          <a:bodyPr>
            <a:normAutofit/>
          </a:bodyPr>
          <a:lstStyle/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Для безопасности людей в сейсмоопасных районах применяется особая технология строительства. В каком из перечисленных регионов необходимо вести сейсмостойкое строительство?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1) Тульская область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Смоленская область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Ленинградская область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Сахалинская область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8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DB8BC9-2B5A-4B90-B5A1-D0A084F0B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9" y="2837871"/>
            <a:ext cx="5367626" cy="348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998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94CE8C7-2902-4F54-93A9-19725C108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018" y="258618"/>
            <a:ext cx="12034982" cy="6068291"/>
          </a:xfrm>
          <a:noFill/>
        </p:spPr>
        <p:txBody>
          <a:bodyPr>
            <a:normAutofit fontScale="92500"/>
          </a:bodyPr>
          <a:lstStyle/>
          <a:p>
            <a:pPr indent="238125" algn="l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Сель — грязевой или грязекаменный поток, отличающийся разрушительной силой, внезапностью возникновения. В каком из перечисленных регионов России возникновение селей наиболее вероятно?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1) Кабардино-Балкарская Республика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l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Смоленская область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l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Республика Калмыкия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Калининградская область</a:t>
            </a:r>
            <a:endParaRPr lang="ru-RU" sz="8800"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CC760886-8BD3-438E-8C34-D00A12214B6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237" y="3560619"/>
            <a:ext cx="5354796" cy="329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025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94CE8C7-2902-4F54-93A9-19725C108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018" y="258618"/>
            <a:ext cx="12034982" cy="6068291"/>
          </a:xfrm>
          <a:noFill/>
        </p:spPr>
        <p:txBody>
          <a:bodyPr>
            <a:normAutofit fontScale="92500" lnSpcReduction="10000"/>
          </a:bodyPr>
          <a:lstStyle/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Снежные ла­ви­ны — одно из наи­бо­лее грозных и опас­ных природных явлений. В каком из пе­ре­чис­лен­ных регионов Рос­сии снежные ла­ви­ны представляют наи­боль­шую опасность?</a:t>
            </a:r>
            <a:endParaRPr lang="ru-RU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1) Чу­ваш­ская Республика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Ка­ли­нин­град­ская область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Ар­хан­гель­ская область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Рес­пуб­ли­ка Северная Осе­тия — Алания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96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5E7F01B-A68D-40CC-8D7D-97B56AF2E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984" y="2863273"/>
            <a:ext cx="4014624" cy="23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931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94CE8C7-2902-4F54-93A9-19725C108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018" y="258618"/>
            <a:ext cx="12034982" cy="6068291"/>
          </a:xfrm>
          <a:noFill/>
        </p:spPr>
        <p:txBody>
          <a:bodyPr>
            <a:normAutofit fontScale="92500" lnSpcReduction="10000"/>
          </a:bodyPr>
          <a:lstStyle/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Наводнения — стихийные бедствия, от них страдают люди, живущие на берегах рек. На какой из перечисленных рек наводнения наиболее часто происходят в летнее время?</a:t>
            </a:r>
            <a:endParaRPr lang="ru-RU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1) Урал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Ока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Амур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Дон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82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9FE4D99-B375-47AD-B3D6-E94D3B5BC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145" y="3022600"/>
            <a:ext cx="7340600" cy="367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109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F5B7026-F3CB-4843-8ED3-F183C89A0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9" y="123537"/>
            <a:ext cx="11684000" cy="656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4EB38-7559-47C3-A551-1581C6480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4709"/>
            <a:ext cx="8193665" cy="4008581"/>
          </a:xfrm>
        </p:spPr>
        <p:txBody>
          <a:bodyPr>
            <a:normAutofit/>
          </a:bodyPr>
          <a:lstStyle/>
          <a:p>
            <a:r>
              <a:rPr lang="ru-RU" sz="5400" dirty="0">
                <a:effectLst/>
              </a:rPr>
              <a:t>Многолетняя мерзлота </a:t>
            </a:r>
            <a:r>
              <a:rPr lang="ru-RU" dirty="0">
                <a:effectLst/>
              </a:rPr>
              <a:t>оказывает влияние на хозяйственную деятельность человека: добычу полезных ископаемых, строительство дорог и зданий.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92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23CE149-A69F-4CD7-936B-DD00FEFF6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983" y="2571675"/>
            <a:ext cx="7999287" cy="472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B8EFC-21B6-426A-B354-E8D95AF8A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290618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Многолетняя мерзлота наблюдается в северо-восточной части страны</a:t>
            </a:r>
          </a:p>
        </p:txBody>
      </p:sp>
    </p:spTree>
    <p:extLst>
      <p:ext uri="{BB962C8B-B14F-4D97-AF65-F5344CB8AC3E}">
        <p14:creationId xmlns:p14="http://schemas.microsoft.com/office/powerpoint/2010/main" val="1567180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4EA0214A-D5AF-47B6-880C-FA4A08CE3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1" y="68827"/>
            <a:ext cx="11954163" cy="663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0CC2295F-D21E-4D34-9B00-531CA9F8F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2" y="68827"/>
            <a:ext cx="11954163" cy="663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D8C541-1903-4BB1-91A6-46C6CBA1C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9600" y="156729"/>
            <a:ext cx="7772400" cy="3087544"/>
          </a:xfrm>
        </p:spPr>
        <p:txBody>
          <a:bodyPr>
            <a:normAutofit fontScale="90000"/>
          </a:bodyPr>
          <a:lstStyle/>
          <a:p>
            <a:pPr algn="r"/>
            <a:r>
              <a:rPr lang="ru-RU" sz="5300" dirty="0">
                <a:effectLst/>
              </a:rPr>
              <a:t>Засухи, суховеи и пыльные бури </a:t>
            </a:r>
            <a:br>
              <a:rPr lang="ru-RU" sz="5300" dirty="0">
                <a:effectLst/>
              </a:rPr>
            </a:br>
            <a:r>
              <a:rPr lang="ru-RU" dirty="0">
                <a:effectLst/>
              </a:rPr>
              <a:t>значительно затрудняют хозяйственное использование территории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07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0D7D7024-590C-4C5F-B191-4ACD59CEEF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22088" r="11313" b="4676"/>
          <a:stretch/>
        </p:blipFill>
        <p:spPr bwMode="auto">
          <a:xfrm>
            <a:off x="2246744" y="2918693"/>
            <a:ext cx="7423727" cy="422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41276B-7FFE-42B5-9DD9-83F472E0D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35" y="0"/>
            <a:ext cx="11875655" cy="2918693"/>
          </a:xfrm>
        </p:spPr>
        <p:txBody>
          <a:bodyPr>
            <a:normAutofit/>
          </a:bodyPr>
          <a:lstStyle/>
          <a:p>
            <a:r>
              <a:rPr lang="ru-RU" sz="6600" dirty="0">
                <a:effectLst/>
              </a:rPr>
              <a:t>Засухи, суховеи и пыльные бури наблюдаются на побережье Каспийского моря 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438733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323CA4E-7216-4F3D-A28A-F13B346E8C07}"/>
              </a:ext>
            </a:extLst>
          </p:cNvPr>
          <p:cNvSpPr/>
          <p:nvPr/>
        </p:nvSpPr>
        <p:spPr>
          <a:xfrm>
            <a:off x="1016000" y="-32328"/>
            <a:ext cx="156080" cy="690879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7FDD741-B732-4E30-B5DD-EAF7A4CB0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546" y="73889"/>
            <a:ext cx="9927214" cy="435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33CBA1-1738-4E0E-A373-FEC6B3467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40" y="3556000"/>
            <a:ext cx="11286837" cy="3121891"/>
          </a:xfrm>
          <a:solidFill>
            <a:srgbClr val="000000"/>
          </a:solidFill>
        </p:spPr>
        <p:txBody>
          <a:bodyPr>
            <a:normAutofit/>
          </a:bodyPr>
          <a:lstStyle/>
          <a:p>
            <a:pPr algn="r"/>
            <a:r>
              <a:rPr lang="ru-RU" dirty="0">
                <a:effectLst/>
              </a:rPr>
              <a:t>Сейсмоопасные районы – там, где происходят постоянные землетрясения.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 Для безопасности людей там применяется особая технология строительства.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43837E8-6F6A-4E73-87FB-603D25D88A32}"/>
              </a:ext>
            </a:extLst>
          </p:cNvPr>
          <p:cNvSpPr/>
          <p:nvPr/>
        </p:nvSpPr>
        <p:spPr>
          <a:xfrm>
            <a:off x="424873" y="0"/>
            <a:ext cx="24938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3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19D32B-47F1-4856-BC75-4F4808953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87" y="0"/>
            <a:ext cx="11722510" cy="2389239"/>
          </a:xfrm>
        </p:spPr>
        <p:txBody>
          <a:bodyPr>
            <a:normAutofit fontScale="90000"/>
          </a:bodyPr>
          <a:lstStyle/>
          <a:p>
            <a:r>
              <a:rPr lang="ru-RU" sz="8000" dirty="0">
                <a:effectLst/>
              </a:rPr>
              <a:t>Сейсмоопасные районы </a:t>
            </a:r>
            <a:r>
              <a:rPr lang="ru-RU" sz="5400" dirty="0">
                <a:effectLst/>
              </a:rPr>
              <a:t>– </a:t>
            </a:r>
            <a:r>
              <a:rPr lang="ru-RU" sz="6000" dirty="0">
                <a:effectLst/>
              </a:rPr>
              <a:t>п-ов Камчатка, о. Сахалин, Байкал</a:t>
            </a:r>
            <a:endParaRPr lang="ru-RU" sz="5400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CEA475F-015D-4934-9B8B-2BBF76E6F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260" y="2300747"/>
            <a:ext cx="8133940" cy="443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61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>
            <a:extLst>
              <a:ext uri="{FF2B5EF4-FFF2-40B4-BE49-F238E27FC236}">
                <a16:creationId xmlns:a16="http://schemas.microsoft.com/office/drawing/2014/main" id="{D7F1DB52-9886-4A5C-894D-5CEAE0FE9A0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32" y="2192594"/>
            <a:ext cx="11739717" cy="512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A0E47-78C0-48BE-A4FB-0CB098FE4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90" y="-58994"/>
            <a:ext cx="12192000" cy="2399071"/>
          </a:xfrm>
          <a:solidFill>
            <a:srgbClr val="000000"/>
          </a:solidFill>
        </p:spPr>
        <p:txBody>
          <a:bodyPr>
            <a:normAutofit fontScale="90000"/>
          </a:bodyPr>
          <a:lstStyle/>
          <a:p>
            <a:r>
              <a:rPr lang="ru-RU" sz="8000" dirty="0">
                <a:effectLst/>
              </a:rPr>
              <a:t>Сель </a:t>
            </a:r>
            <a:r>
              <a:rPr lang="ru-RU" sz="5400" dirty="0">
                <a:effectLst/>
              </a:rPr>
              <a:t>— грязевой или грязекаменный поток, отличающийся разрушительной силой, внезапностью возникновения.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7545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1D0A83-4F6A-42A6-B933-2154E4233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192856"/>
            <a:ext cx="10896600" cy="2275041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Селевые потоки (Сели) возникают на склонах, в горах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8607E2EE-D85C-42D8-B084-651DF34FA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269" y="2265650"/>
            <a:ext cx="7653462" cy="451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8780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456</Words>
  <Application>Microsoft Office PowerPoint</Application>
  <PresentationFormat>Широкоэкранный</PresentationFormat>
  <Paragraphs>41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Georgia Pro</vt:lpstr>
      <vt:lpstr>Times New Roman</vt:lpstr>
      <vt:lpstr>Тема Office</vt:lpstr>
      <vt:lpstr>Опасные природные явления</vt:lpstr>
      <vt:lpstr>Многолетняя мерзлота оказывает влияние на хозяйственную деятельность человека: добычу полезных ископаемых, строительство дорог и зданий.</vt:lpstr>
      <vt:lpstr>Многолетняя мерзлота наблюдается в северо-восточной части страны</vt:lpstr>
      <vt:lpstr>Засухи, суховеи и пыльные бури  значительно затрудняют хозяйственное использование территории</vt:lpstr>
      <vt:lpstr>Засухи, суховеи и пыльные бури наблюдаются на побережье Каспийского моря  </vt:lpstr>
      <vt:lpstr>Сейсмоопасные районы – там, где происходят постоянные землетрясения.  Для безопасности людей там применяется особая технология строительства.</vt:lpstr>
      <vt:lpstr>Сейсмоопасные районы – п-ов Камчатка, о. Сахалин, Байкал</vt:lpstr>
      <vt:lpstr>Сель — грязевой или грязекаменный поток, отличающийся разрушительной силой, внезапностью возникновения.</vt:lpstr>
      <vt:lpstr>Селевые потоки (Сели) возникают на склонах, в горах</vt:lpstr>
      <vt:lpstr>Снежные лавины — одно из наиболее грозных и опасных природных явлений.</vt:lpstr>
      <vt:lpstr>Снежные лавины возникают в горах, покрытых снегом (высоких)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Пустовалова Анастасия</dc:creator>
  <cp:lastModifiedBy>Пустовалова Анастасия</cp:lastModifiedBy>
  <cp:revision>51</cp:revision>
  <dcterms:created xsi:type="dcterms:W3CDTF">2020-01-28T16:09:49Z</dcterms:created>
  <dcterms:modified xsi:type="dcterms:W3CDTF">2022-07-06T07:42:15Z</dcterms:modified>
</cp:coreProperties>
</file>