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11"/>
  </p:handoutMasterIdLst>
  <p:sldIdLst>
    <p:sldId id="257" r:id="rId2"/>
    <p:sldId id="260" r:id="rId3"/>
    <p:sldId id="264" r:id="rId4"/>
    <p:sldId id="265" r:id="rId5"/>
    <p:sldId id="267" r:id="rId6"/>
    <p:sldId id="268" r:id="rId7"/>
    <p:sldId id="266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10.12.2023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" y="5665863"/>
            <a:ext cx="1064389" cy="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7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88108"/>
            <a:ext cx="1447798" cy="12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89821"/>
          <a:stretch/>
        </p:blipFill>
        <p:spPr bwMode="auto">
          <a:xfrm>
            <a:off x="-12510" y="0"/>
            <a:ext cx="12204510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2" r:id="rId4"/>
    <p:sldLayoutId id="2147483701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Распределение атмосферных осадков по территории </a:t>
            </a:r>
            <a:r>
              <a:rPr lang="ru-RU" sz="4000" b="1" dirty="0" err="1">
                <a:solidFill>
                  <a:srgbClr val="002060"/>
                </a:solidFill>
              </a:rPr>
              <a:t>россии</a:t>
            </a:r>
            <a:r>
              <a:rPr lang="ru-RU" sz="4000" b="1" dirty="0">
                <a:solidFill>
                  <a:srgbClr val="002060"/>
                </a:solidFill>
              </a:rPr>
              <a:t>. Коэффициент увлажнения.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601808" y="5226302"/>
            <a:ext cx="3200400" cy="930709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г. Мурманск СОШ № 45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EE1E5C-5975-434E-9289-A3DC449217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18" y="1433146"/>
            <a:ext cx="10442469" cy="502921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FEE8E3D-3282-4B80-81AF-A638C44BABD7}"/>
              </a:ext>
            </a:extLst>
          </p:cNvPr>
          <p:cNvSpPr/>
          <p:nvPr/>
        </p:nvSpPr>
        <p:spPr>
          <a:xfrm>
            <a:off x="211015" y="167054"/>
            <a:ext cx="11658600" cy="14331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Атмосферные осадки в умеренных широтах связаны с морскими Воздушными массами и атмосферными фронтами. Наибольшее влияние АФ оказывают на запад нашей страны и побережье Тихого океана. На этих территориях осадков выпадает от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 до 800 мм/год.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EB53775-1AF2-439A-B0DA-85362EC0D7A7}"/>
              </a:ext>
            </a:extLst>
          </p:cNvPr>
          <p:cNvSpPr/>
          <p:nvPr/>
        </p:nvSpPr>
        <p:spPr>
          <a:xfrm>
            <a:off x="6233746" y="6115055"/>
            <a:ext cx="5635869" cy="545123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Атмосферные осадки зимой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1B46FE1-5A2A-4330-B094-0546927B3C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4" y="1248508"/>
            <a:ext cx="10752811" cy="5178674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760FA944-4A7D-4562-B72C-17102768E6CF}"/>
              </a:ext>
            </a:extLst>
          </p:cNvPr>
          <p:cNvSpPr/>
          <p:nvPr/>
        </p:nvSpPr>
        <p:spPr>
          <a:xfrm>
            <a:off x="395654" y="184638"/>
            <a:ext cx="11517923" cy="10638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</a:rPr>
              <a:t>Больше всего осадков выпадает в тёплый период.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</a:rPr>
              <a:t>Зимой – осадки в виде снега, образуют снежный покров (самый большой покров в Восточной части  например п-ов Камчатка 160см).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FC03E64-F87D-401F-B1EA-461934E2197B}"/>
              </a:ext>
            </a:extLst>
          </p:cNvPr>
          <p:cNvSpPr/>
          <p:nvPr/>
        </p:nvSpPr>
        <p:spPr>
          <a:xfrm>
            <a:off x="624254" y="6172200"/>
            <a:ext cx="4923692" cy="50116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Атмосферные осадки летом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E388B7-B44C-43DA-B080-31C0FA9EC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68" y="1497313"/>
            <a:ext cx="9524063" cy="5360687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E790E98-056D-4CF5-9B0B-9FB8BCEB5EBA}"/>
              </a:ext>
            </a:extLst>
          </p:cNvPr>
          <p:cNvSpPr/>
          <p:nvPr/>
        </p:nvSpPr>
        <p:spPr>
          <a:xfrm>
            <a:off x="325315" y="167053"/>
            <a:ext cx="11711354" cy="13364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ИСПАРЯЕМОСТЬ</a:t>
            </a:r>
            <a:r>
              <a:rPr lang="ru-RU" sz="2800" b="1" dirty="0">
                <a:solidFill>
                  <a:srgbClr val="002060"/>
                </a:solidFill>
              </a:rPr>
              <a:t> – количество влаги, которое может испариться при определенной температуре при условии неограниченного количества воды. Измеряется 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миллиметрах. </a:t>
            </a:r>
          </a:p>
        </p:txBody>
      </p:sp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F52BF32-4837-452B-8F3C-79CFCC0D5B24}"/>
              </a:ext>
            </a:extLst>
          </p:cNvPr>
          <p:cNvSpPr/>
          <p:nvPr/>
        </p:nvSpPr>
        <p:spPr>
          <a:xfrm>
            <a:off x="448407" y="316523"/>
            <a:ext cx="10199077" cy="143314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КОЭФФИЦИЕНТ УВЛАЖНЕНИЯ </a:t>
            </a:r>
            <a:r>
              <a:rPr lang="ru-RU" sz="3600" b="1" dirty="0">
                <a:solidFill>
                  <a:srgbClr val="002060"/>
                </a:solidFill>
              </a:rPr>
              <a:t>– показатель обеспеченности территории влагой.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83DE162-1EC9-4C59-A892-39C9432EB303}"/>
              </a:ext>
            </a:extLst>
          </p:cNvPr>
          <p:cNvSpPr/>
          <p:nvPr/>
        </p:nvSpPr>
        <p:spPr>
          <a:xfrm>
            <a:off x="1266091" y="2105758"/>
            <a:ext cx="10199077" cy="377629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= О:И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4000" b="1" dirty="0">
                <a:solidFill>
                  <a:srgbClr val="002060"/>
                </a:solidFill>
              </a:rPr>
              <a:t>- коэффициент увлажнения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4000" b="1" dirty="0">
                <a:solidFill>
                  <a:srgbClr val="002060"/>
                </a:solidFill>
              </a:rPr>
              <a:t> – годовая сумма осадков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4000" b="1" dirty="0">
                <a:solidFill>
                  <a:srgbClr val="002060"/>
                </a:solidFill>
              </a:rPr>
              <a:t>– годовая сумма испаряемости</a:t>
            </a:r>
          </a:p>
        </p:txBody>
      </p:sp>
    </p:spTree>
    <p:extLst>
      <p:ext uri="{BB962C8B-B14F-4D97-AF65-F5344CB8AC3E}">
        <p14:creationId xmlns:p14="http://schemas.microsoft.com/office/powerpoint/2010/main" val="1369532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7D8E87-1353-4FD7-9C2C-2F01D167C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09" y="1710651"/>
            <a:ext cx="9114692" cy="5147349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89E88EF-BBE1-4F11-842C-86BB7F43E0AD}"/>
              </a:ext>
            </a:extLst>
          </p:cNvPr>
          <p:cNvSpPr/>
          <p:nvPr/>
        </p:nvSpPr>
        <p:spPr>
          <a:xfrm>
            <a:off x="509953" y="149469"/>
            <a:ext cx="6198577" cy="226367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Чем меньше КУ, тем суше климат: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влажный климат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(›1)</a:t>
            </a:r>
          </a:p>
          <a:p>
            <a:pPr marL="285750" indent="-285750">
              <a:buFontTx/>
              <a:buChar char="-"/>
            </a:pPr>
            <a:r>
              <a:rPr lang="ru-RU" sz="2800" b="1" dirty="0" err="1">
                <a:solidFill>
                  <a:srgbClr val="002060"/>
                </a:solidFill>
              </a:rPr>
              <a:t>слабозасушливый</a:t>
            </a:r>
            <a:r>
              <a:rPr lang="ru-RU" sz="2800" b="1" dirty="0">
                <a:solidFill>
                  <a:srgbClr val="002060"/>
                </a:solidFill>
              </a:rPr>
              <a:t> климат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(0,55-1)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засушливый климат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(0,33 – 0,55)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сухой климат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(‹0,1)</a:t>
            </a:r>
          </a:p>
        </p:txBody>
      </p:sp>
    </p:spTree>
    <p:extLst>
      <p:ext uri="{BB962C8B-B14F-4D97-AF65-F5344CB8AC3E}">
        <p14:creationId xmlns:p14="http://schemas.microsoft.com/office/powerpoint/2010/main" val="1200589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3B5545-5492-472D-B80B-EE84870ED0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5D42747B-8FCA-46CC-B193-558A4711C773}"/>
              </a:ext>
            </a:extLst>
          </p:cNvPr>
          <p:cNvSpPr/>
          <p:nvPr/>
        </p:nvSpPr>
        <p:spPr>
          <a:xfrm>
            <a:off x="8247184" y="193430"/>
            <a:ext cx="3710354" cy="5187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Зоны увлажнения</a:t>
            </a:r>
          </a:p>
        </p:txBody>
      </p:sp>
    </p:spTree>
    <p:extLst>
      <p:ext uri="{BB962C8B-B14F-4D97-AF65-F5344CB8AC3E}">
        <p14:creationId xmlns:p14="http://schemas.microsoft.com/office/powerpoint/2010/main" val="101378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B35D7814-8AA5-4BCD-943A-3E1F1336B5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729069"/>
              </p:ext>
            </p:extLst>
          </p:nvPr>
        </p:nvGraphicFramePr>
        <p:xfrm>
          <a:off x="1023938" y="2286000"/>
          <a:ext cx="972026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0131">
                  <a:extLst>
                    <a:ext uri="{9D8B030D-6E8A-4147-A177-3AD203B41FA5}">
                      <a16:colId xmlns:a16="http://schemas.microsoft.com/office/drawing/2014/main" val="3692477783"/>
                    </a:ext>
                  </a:extLst>
                </a:gridCol>
                <a:gridCol w="4860131">
                  <a:extLst>
                    <a:ext uri="{9D8B030D-6E8A-4147-A177-3AD203B41FA5}">
                      <a16:colId xmlns:a16="http://schemas.microsoft.com/office/drawing/2014/main" val="287975517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</a:rPr>
                        <a:t>Природные зоны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</a:rPr>
                        <a:t>Коэффициент увлажнения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4875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Тундра и тайга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› 1,3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9794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Смешанные леса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1,0 – 1,3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55794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Лесостепи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0,8 – 1,0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06636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Степи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0,3 – 0,8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70083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Полупустыни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0,1 – 0,3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17539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ru-RU" sz="2000" b="1" dirty="0"/>
                        <a:t>Пустыни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‹ 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847674"/>
                  </a:ext>
                </a:extLst>
              </a:tr>
            </a:tbl>
          </a:graphicData>
        </a:graphic>
      </p:graphicFrame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61EA380-D5B6-47BE-889E-42FFB279B4F2}"/>
              </a:ext>
            </a:extLst>
          </p:cNvPr>
          <p:cNvSpPr/>
          <p:nvPr/>
        </p:nvSpPr>
        <p:spPr>
          <a:xfrm>
            <a:off x="1831730" y="193430"/>
            <a:ext cx="8528539" cy="153865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Коэффициент увлажнения </a:t>
            </a:r>
            <a:r>
              <a:rPr lang="ru-RU" sz="3000" b="1" dirty="0">
                <a:solidFill>
                  <a:srgbClr val="002060"/>
                </a:solidFill>
              </a:rPr>
              <a:t>оказывает влияние на почвы, растительность, густоту рек и озер, глубину подземных вод.</a:t>
            </a:r>
          </a:p>
        </p:txBody>
      </p:sp>
    </p:spTree>
    <p:extLst>
      <p:ext uri="{BB962C8B-B14F-4D97-AF65-F5344CB8AC3E}">
        <p14:creationId xmlns:p14="http://schemas.microsoft.com/office/powerpoint/2010/main" val="2706092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64A6FD6-3379-4ABD-B3E6-C3C430ADF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Параграф 29 стр. 112-113 прочитать, вопрос 7 стр. 113 (письменно)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753B8E-FA72-4A69-A738-1659B326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890194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6144</TotalTime>
  <Words>241</Words>
  <Application>Microsoft Office PowerPoint</Application>
  <PresentationFormat>Широкоэкранный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AGReverance</vt:lpstr>
      <vt:lpstr>Calibri</vt:lpstr>
      <vt:lpstr>Tw Cen MT</vt:lpstr>
      <vt:lpstr>Wingdings 3</vt:lpstr>
      <vt:lpstr>Интеграл</vt:lpstr>
      <vt:lpstr>Распределение атмосферных осадков по территории россии. Коэффициент увлажнения.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238</cp:revision>
  <dcterms:created xsi:type="dcterms:W3CDTF">2018-02-25T15:29:25Z</dcterms:created>
  <dcterms:modified xsi:type="dcterms:W3CDTF">2023-12-10T13:42:33Z</dcterms:modified>
  <cp:category>География;Страны</cp:category>
</cp:coreProperties>
</file>