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  <p:sldMasterId id="2147483722" r:id="rId2"/>
    <p:sldMasterId id="2147483734" r:id="rId3"/>
    <p:sldMasterId id="2147483746" r:id="rId4"/>
    <p:sldMasterId id="2147483758" r:id="rId5"/>
    <p:sldMasterId id="2147483770" r:id="rId6"/>
    <p:sldMasterId id="2147483782" r:id="rId7"/>
    <p:sldMasterId id="2147483797" r:id="rId8"/>
    <p:sldMasterId id="2147483809" r:id="rId9"/>
    <p:sldMasterId id="2147483821" r:id="rId10"/>
    <p:sldMasterId id="2147483833" r:id="rId11"/>
    <p:sldMasterId id="2147483845" r:id="rId12"/>
    <p:sldMasterId id="2147483857" r:id="rId13"/>
    <p:sldMasterId id="2147483872" r:id="rId14"/>
  </p:sldMasterIdLst>
  <p:sldIdLst>
    <p:sldId id="256" r:id="rId15"/>
    <p:sldId id="257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9" y="4267200"/>
            <a:ext cx="9140825" cy="2590800"/>
            <a:chOff x="2" y="2688"/>
            <a:chExt cx="5758" cy="1632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46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47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47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47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47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47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8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47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47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1147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AE08-B7DC-4AAA-A38A-9473D9F488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5AD6-5216-425B-86F1-54AAB810B2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2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2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E101D-0A8C-4C01-82AD-6AEAA9F3BF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9" y="4267200"/>
            <a:ext cx="9140825" cy="2590800"/>
            <a:chOff x="2" y="2688"/>
            <a:chExt cx="5758" cy="1632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46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47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47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47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47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47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8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47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47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D6BF90D-5217-4A28-AD95-04F770850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D5CF-96BD-4D79-88B6-A23A0DC41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2C875-2CFA-4B30-99B4-AA3A66B0F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EBE5-59E5-4C1D-860A-56E0D012E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6E9-3979-4304-8D88-F7449DD5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7F61-4B50-4065-AC4F-4E7BAD983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43B6C-75D6-4331-8FA9-889D1652D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5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5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52E54-CC89-4BBB-97E5-49F79F680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AE08-B7DC-4AAA-A38A-9473D9F48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5AD6-5216-425B-86F1-54AAB810B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5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5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E101D-0A8C-4C01-82AD-6AEAA9F3B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5F8A6-5766-49C8-972F-558F948CA9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3AFF2-57E2-4BA9-8DD4-4B56C60093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9AB1D-B2F0-4A8F-8583-C27CB28027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27126-AF58-4D98-A510-EFA9818ED6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A8BDB-B633-4261-915B-32BDD8A52B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34B49-6E57-4CE5-B320-692946B276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08AEE-E8CC-4854-8249-C4155F65B7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12877-0463-445C-97DC-566A1FFBB8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80888-C6F2-4870-951E-EF239B104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F3ADB-BFCF-4D6A-A563-5A360A28AD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F4D72-E071-4E02-8163-A73379D2F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8EC29-D9F5-452F-939B-B38F08DE6B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8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2884" name="Freeform 4"/>
          <p:cNvSpPr>
            <a:spLocks/>
          </p:cNvSpPr>
          <p:nvPr/>
        </p:nvSpPr>
        <p:spPr bwMode="auto">
          <a:xfrm>
            <a:off x="285750" y="2803527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8358B3-2617-47CB-9E1A-A594392BB4F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8E666-7E22-4CC5-A80C-0C730CFDCE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4788F-7EE0-4B6D-9239-0F41696431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E6660-D910-43F9-A818-27582C63FB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DCC59-211F-460B-BBDF-FDC4475AE3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1D1A6-2A07-4B85-A2AF-A36810D2BC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476DB-B73E-4F6C-BA99-676E1C3B78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72E7-B046-463F-8300-E9A1EE1629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4AB78-03EF-4716-9B7F-7F3B7A4E24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D34F9-950E-42E6-8D93-937AF97DFD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F9910-0142-486D-B62B-1DC2AA3327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2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2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210F0-679C-4AD3-887A-27682FC5AA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2438400" y="2133602"/>
            <a:ext cx="5562600" cy="1774825"/>
          </a:xfrm>
        </p:spPr>
        <p:txBody>
          <a:bodyPr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962400"/>
            <a:ext cx="5562600" cy="990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6BF90D-5217-4A28-AD95-04F770850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D5CF-96BD-4D79-88B6-A23A0DC41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2C875-2CFA-4B30-99B4-AA3A66B0F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EBE5-59E5-4C1D-860A-56E0D012E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67902-3FE4-415E-A846-EB6B22CCD9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6E9-3979-4304-8D88-F7449DD5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7F61-4B50-4065-AC4F-4E7BAD983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43B6C-75D6-4331-8FA9-889D1652D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52E54-CC89-4BBB-97E5-49F79F680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AE08-B7DC-4AAA-A38A-9473D9F48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5AD6-5216-425B-86F1-54AAB810B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40"/>
            <a:ext cx="1962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74640"/>
            <a:ext cx="57340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E101D-0A8C-4C01-82AD-6AEAA9F3B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40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600200"/>
            <a:ext cx="73152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228600" y="6400803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90800" y="6400803"/>
            <a:ext cx="48768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6200" y="6400803"/>
            <a:ext cx="1295400" cy="320675"/>
          </a:xfrm>
        </p:spPr>
        <p:txBody>
          <a:bodyPr/>
          <a:lstStyle>
            <a:lvl1pPr>
              <a:defRPr/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40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66800" y="1600200"/>
            <a:ext cx="73152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228600" y="6400803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90800" y="6400803"/>
            <a:ext cx="48768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6200" y="6400803"/>
            <a:ext cx="1295400" cy="320675"/>
          </a:xfrm>
        </p:spPr>
        <p:txBody>
          <a:bodyPr/>
          <a:lstStyle>
            <a:lvl1pPr>
              <a:defRPr/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40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600200"/>
            <a:ext cx="73152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228600" y="6400803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90800" y="6400803"/>
            <a:ext cx="48768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6200" y="6400803"/>
            <a:ext cx="1295400" cy="320675"/>
          </a:xfrm>
        </p:spPr>
        <p:txBody>
          <a:bodyPr/>
          <a:lstStyle>
            <a:lvl1pPr>
              <a:defRPr/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50D91-E3AF-43C4-B572-4C8B961F47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685782"/>
            <a:ext cx="642942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55806"/>
            <a:ext cx="64294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58B3-2617-47CB-9E1A-A594392BB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E666-7E22-4CC5-A80C-0C730CFD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788F-7EE0-4B6D-9239-0F416964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6660-D910-43F9-A818-27582C63F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DCC59-211F-460B-BBDF-FDC4475AE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76DB-B73E-4F6C-BA99-676E1C3B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272E7-B046-463F-8300-E9A1EE162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AB78-03EF-4716-9B7F-7F3B7A4E2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4F9-950E-42E6-8D93-937AF97DF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9910-0142-486D-B62B-1DC2AA332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87D6F-1AE3-415B-98F3-D84E431146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10F0-679C-4AD3-887A-27682FC5A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6F1D3-82CE-44CA-9DF0-B81CE7426E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369E6-18F5-4E7F-ADDA-D0FEC11A7D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48724-668D-41F6-863F-4EBD7BD784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2EF7A-A8C2-46B7-8BFA-6DC563AE90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26675-179A-4311-88D0-5509FA757A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D87A7-D80D-414E-87A5-8F7875E8E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8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2884" name="Freeform 4"/>
          <p:cNvSpPr>
            <a:spLocks/>
          </p:cNvSpPr>
          <p:nvPr/>
        </p:nvSpPr>
        <p:spPr bwMode="auto">
          <a:xfrm>
            <a:off x="285750" y="2803527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6BF90D-5217-4A28-AD95-04F770850B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D5CF-96BD-4D79-88B6-A23A0DC413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2C875-2CFA-4B30-99B4-AA3A66B0F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EBE5-59E5-4C1D-860A-56E0D012EA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6E9-3979-4304-8D88-F7449DD52D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7F61-4B50-4065-AC4F-4E7BAD9831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43B6C-75D6-4331-8FA9-889D1652DA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52E54-CC89-4BBB-97E5-49F79F680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AE08-B7DC-4AAA-A38A-9473D9F488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5AD6-5216-425B-86F1-54AAB810B2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2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2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E101D-0A8C-4C01-82AD-6AEAA9F3BF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9" y="4267200"/>
            <a:ext cx="9140825" cy="2590800"/>
            <a:chOff x="2" y="2688"/>
            <a:chExt cx="5758" cy="1632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46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6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47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47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47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47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7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47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8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47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47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47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D6BF90D-5217-4A28-AD95-04F770850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D5CF-96BD-4D79-88B6-A23A0DC41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2C875-2CFA-4B30-99B4-AA3A66B0F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EBE5-59E5-4C1D-860A-56E0D012E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6E9-3979-4304-8D88-F7449DD5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7F61-4B50-4065-AC4F-4E7BAD983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43B6C-75D6-4331-8FA9-889D1652D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52E54-CC89-4BBB-97E5-49F79F680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AE08-B7DC-4AAA-A38A-9473D9F48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5AD6-5216-425B-86F1-54AAB810B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5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5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E101D-0A8C-4C01-82AD-6AEAA9F3B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5F8A6-5766-49C8-972F-558F948CA9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3AFF2-57E2-4BA9-8DD4-4B56C60093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9AB1D-B2F0-4A8F-8583-C27CB28027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27126-AF58-4D98-A510-EFA9818ED6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A8BDB-B633-4261-915B-32BDD8A52B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34B49-6E57-4CE5-B320-692946B276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12877-0463-445C-97DC-566A1FFBB8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80888-C6F2-4870-951E-EF239B104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F3ADB-BFCF-4D6A-A563-5A360A28AD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F4D72-E071-4E02-8163-A73379D2F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8EC29-D9F5-452F-939B-B38F08DE6B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8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2884" name="Freeform 4"/>
          <p:cNvSpPr>
            <a:spLocks/>
          </p:cNvSpPr>
          <p:nvPr/>
        </p:nvSpPr>
        <p:spPr bwMode="auto">
          <a:xfrm>
            <a:off x="285750" y="2803527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8358B3-2617-47CB-9E1A-A594392BB4F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8E666-7E22-4CC5-A80C-0C730CFDCE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4788F-7EE0-4B6D-9239-0F41696431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E6660-D910-43F9-A818-27582C63FB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DCC59-211F-460B-BBDF-FDC4475AE3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476DB-B73E-4F6C-BA99-676E1C3B78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72E7-B046-463F-8300-E9A1EE1629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4AB78-03EF-4716-9B7F-7F3B7A4E24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D34F9-950E-42E6-8D93-937AF97DFD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F9910-0142-486D-B62B-1DC2AA3327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2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2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210F0-679C-4AD3-887A-27682FC5AA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2438400" y="2133602"/>
            <a:ext cx="5562600" cy="1774825"/>
          </a:xfrm>
        </p:spPr>
        <p:txBody>
          <a:bodyPr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962400"/>
            <a:ext cx="5562600" cy="990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6BF90D-5217-4A28-AD95-04F770850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D5CF-96BD-4D79-88B6-A23A0DC41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2C875-2CFA-4B30-99B4-AA3A66B0F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EBE5-59E5-4C1D-860A-56E0D012E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6E9-3979-4304-8D88-F7449DD5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7F61-4B50-4065-AC4F-4E7BAD983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43B6C-75D6-4331-8FA9-889D1652D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52E54-CC89-4BBB-97E5-49F79F680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AE08-B7DC-4AAA-A38A-9473D9F48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5AD6-5216-425B-86F1-54AAB810B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40"/>
            <a:ext cx="1962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74640"/>
            <a:ext cx="57340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E101D-0A8C-4C01-82AD-6AEAA9F3B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40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600200"/>
            <a:ext cx="73152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228600" y="6400803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90800" y="6400803"/>
            <a:ext cx="48768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6200" y="6400803"/>
            <a:ext cx="1295400" cy="320675"/>
          </a:xfrm>
        </p:spPr>
        <p:txBody>
          <a:bodyPr/>
          <a:lstStyle>
            <a:lvl1pPr>
              <a:defRPr/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40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66800" y="1600200"/>
            <a:ext cx="73152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228600" y="6400803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90800" y="6400803"/>
            <a:ext cx="48768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6200" y="6400803"/>
            <a:ext cx="1295400" cy="320675"/>
          </a:xfrm>
        </p:spPr>
        <p:txBody>
          <a:bodyPr/>
          <a:lstStyle>
            <a:lvl1pPr>
              <a:defRPr/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40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600200"/>
            <a:ext cx="73152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228600" y="6400803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90800" y="6400803"/>
            <a:ext cx="48768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6200" y="6400803"/>
            <a:ext cx="1295400" cy="320675"/>
          </a:xfrm>
        </p:spPr>
        <p:txBody>
          <a:bodyPr/>
          <a:lstStyle>
            <a:lvl1pPr>
              <a:defRPr/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08AEE-E8CC-4854-8249-C4155F65B7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1D1A6-2A07-4B85-A2AF-A36810D2BC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67902-3FE4-415E-A846-EB6B22CCD9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50D91-E3AF-43C4-B572-4C8B961F47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87D6F-1AE3-415B-98F3-D84E431146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6F1D3-82CE-44CA-9DF0-B81CE7426E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369E6-18F5-4E7F-ADDA-D0FEC11A7D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48724-668D-41F6-863F-4EBD7BD784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2EF7A-A8C2-46B7-8BFA-6DC563AE90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26675-179A-4311-88D0-5509FA757A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D87A7-D80D-414E-87A5-8F7875E8E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8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2884" name="Freeform 4"/>
          <p:cNvSpPr>
            <a:spLocks/>
          </p:cNvSpPr>
          <p:nvPr/>
        </p:nvSpPr>
        <p:spPr bwMode="auto">
          <a:xfrm>
            <a:off x="285750" y="2803527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6BF90D-5217-4A28-AD95-04F770850B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D5CF-96BD-4D79-88B6-A23A0DC413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2C875-2CFA-4B30-99B4-AA3A66B0F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EBE5-59E5-4C1D-860A-56E0D012EA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6E9-3979-4304-8D88-F7449DD52D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7F61-4B50-4065-AC4F-4E7BAD9831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43B6C-75D6-4331-8FA9-889D1652DA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52E54-CC89-4BBB-97E5-49F79F680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slideLayout" Target="../slideLayouts/slideLayout14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reeform 2"/>
          <p:cNvSpPr>
            <a:spLocks/>
          </p:cNvSpPr>
          <p:nvPr/>
        </p:nvSpPr>
        <p:spPr bwMode="hidden">
          <a:xfrm>
            <a:off x="6627813" y="6429376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9" y="4267200"/>
            <a:ext cx="9140825" cy="2590800"/>
            <a:chOff x="2" y="2688"/>
            <a:chExt cx="5758" cy="1632"/>
          </a:xfrm>
        </p:grpSpPr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36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36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7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7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7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37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7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7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1137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7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reeform 2"/>
          <p:cNvSpPr>
            <a:spLocks/>
          </p:cNvSpPr>
          <p:nvPr/>
        </p:nvSpPr>
        <p:spPr bwMode="hidden">
          <a:xfrm>
            <a:off x="6627813" y="6429376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9" y="4267200"/>
            <a:ext cx="9140825" cy="2590800"/>
            <a:chOff x="2" y="2688"/>
            <a:chExt cx="5758" cy="1632"/>
          </a:xfrm>
        </p:grpSpPr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36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36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7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7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7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37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7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7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1137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7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FA6C74-2CA6-4757-80B3-087804E401D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2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AF686C-34A1-434F-A456-B3099B5600E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40"/>
            <a:ext cx="78486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400803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3"/>
            <a:ext cx="487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3"/>
            <a:ext cx="1295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</p:sldLayoutIdLst>
  <p:transition spd="med">
    <p:fade/>
  </p:transition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6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16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9AF45-75FE-4030-9AD0-1413A2210104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4E7DF-0987-4EB9-8B1A-2AB2B714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6ACC70-575C-483C-9227-0EB07782A5E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2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06D986C-3B90-46C2-B47E-500A466A534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reeform 2"/>
          <p:cNvSpPr>
            <a:spLocks/>
          </p:cNvSpPr>
          <p:nvPr/>
        </p:nvSpPr>
        <p:spPr bwMode="hidden">
          <a:xfrm>
            <a:off x="6627813" y="6429376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9" y="4267200"/>
            <a:ext cx="9140825" cy="2590800"/>
            <a:chOff x="2" y="2688"/>
            <a:chExt cx="5758" cy="1632"/>
          </a:xfrm>
        </p:grpSpPr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36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36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7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7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7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7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37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7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7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1137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7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FA6C74-2CA6-4757-80B3-087804E401D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2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AF686C-34A1-434F-A456-B3099B5600E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40"/>
            <a:ext cx="78486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400803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03D7BD29-C666-4C0A-9A2E-003D75C7BB6E}" type="datetimeFigureOut">
              <a:rPr lang="ru-RU" smtClean="0"/>
              <a:pPr/>
              <a:t>08.06.2009</a:t>
            </a:fld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3"/>
            <a:ext cx="487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3"/>
            <a:ext cx="1295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83EEF6BA-9A6B-45B4-A05A-5ABDFA254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</p:sldLayoutIdLst>
  <p:transition spd="med">
    <p:fade/>
  </p:transition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6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16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6ACC70-575C-483C-9227-0EB07782A5E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2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06D986C-3B90-46C2-B47E-500A466A534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5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0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26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6.xml"/><Relationship Id="rId6" Type="http://schemas.openxmlformats.org/officeDocument/2006/relationships/slide" Target="slide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6.xml"/><Relationship Id="rId5" Type="http://schemas.openxmlformats.org/officeDocument/2006/relationships/slide" Target="slide3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slide" Target="slide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6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14282" y="1357298"/>
            <a:ext cx="8458200" cy="215106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Воздействие человека на природные комплексы.</a:t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j0199271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286388"/>
            <a:ext cx="1637965" cy="1143008"/>
          </a:xfrm>
          <a:prstGeom prst="rect">
            <a:avLst/>
          </a:prstGeom>
        </p:spPr>
      </p:pic>
      <p:pic>
        <p:nvPicPr>
          <p:cNvPr id="5" name="Рисунок 4" descr="j021491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857628"/>
            <a:ext cx="1571636" cy="1614205"/>
          </a:xfrm>
          <a:prstGeom prst="rect">
            <a:avLst/>
          </a:prstGeom>
        </p:spPr>
      </p:pic>
      <p:pic>
        <p:nvPicPr>
          <p:cNvPr id="6" name="Рисунок 5" descr="j023469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2000240"/>
            <a:ext cx="1500166" cy="2294371"/>
          </a:xfrm>
          <a:prstGeom prst="rect">
            <a:avLst/>
          </a:prstGeom>
        </p:spPr>
      </p:pic>
      <p:pic>
        <p:nvPicPr>
          <p:cNvPr id="7" name="Рисунок 6" descr="j030337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3214686"/>
            <a:ext cx="1581158" cy="1460853"/>
          </a:xfrm>
          <a:prstGeom prst="rect">
            <a:avLst/>
          </a:prstGeom>
        </p:spPr>
      </p:pic>
      <p:sp>
        <p:nvSpPr>
          <p:cNvPr id="8" name="Подзаголовок 2"/>
          <p:cNvSpPr>
            <a:spLocks noGrp="1"/>
          </p:cNvSpPr>
          <p:nvPr/>
        </p:nvSpPr>
        <p:spPr>
          <a:xfrm>
            <a:off x="2743200" y="578645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solidFill>
                  <a:srgbClr val="0070C0"/>
                </a:solidFill>
              </a:rPr>
              <a:t>Урок географии в 6-ом классе.</a:t>
            </a:r>
          </a:p>
          <a:p>
            <a:pPr algn="r"/>
            <a:r>
              <a:rPr lang="ru-RU" sz="1200" i="1" dirty="0" smtClean="0">
                <a:solidFill>
                  <a:srgbClr val="0070C0"/>
                </a:solidFill>
              </a:rPr>
              <a:t>Автор: Карезина Нина Валентиновна, учительница географии</a:t>
            </a:r>
          </a:p>
          <a:p>
            <a:pPr algn="r"/>
            <a:r>
              <a:rPr lang="ru-RU" sz="1200" i="1" dirty="0" smtClean="0">
                <a:solidFill>
                  <a:srgbClr val="0070C0"/>
                </a:solidFill>
              </a:rPr>
              <a:t> МОУ СОШ №5 города Светлого Калининградской области</a:t>
            </a:r>
            <a:endParaRPr lang="en-US" sz="1200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0019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ХХ век- качественно новый этап:</a:t>
            </a:r>
            <a:br>
              <a:rPr lang="ru-RU" sz="3200" dirty="0" smtClean="0"/>
            </a:br>
            <a:r>
              <a:rPr lang="ru-RU" sz="3200" dirty="0" smtClean="0"/>
              <a:t>«давление общества»на природу резко возросло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14563" y="3786188"/>
            <a:ext cx="5114925" cy="30718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/>
              <a:t>Городские</a:t>
            </a:r>
          </a:p>
          <a:p>
            <a:pPr marL="342900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/>
              <a:t>Горнопромышленные</a:t>
            </a:r>
          </a:p>
          <a:p>
            <a:pPr marL="342900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/>
              <a:t>Лесохозяйственные</a:t>
            </a:r>
          </a:p>
          <a:p>
            <a:pPr marL="342900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/>
              <a:t>Водные</a:t>
            </a:r>
          </a:p>
          <a:p>
            <a:pPr marL="342900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/>
              <a:t>Сельскохозяйственные</a:t>
            </a:r>
          </a:p>
          <a:p>
            <a:pPr marL="342900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/>
              <a:t>рекреационные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571875" y="1714500"/>
            <a:ext cx="2286000" cy="2071688"/>
          </a:xfrm>
          <a:prstGeom prst="downArrowCallout">
            <a:avLst>
              <a:gd name="adj1" fmla="val 16297"/>
              <a:gd name="adj2" fmla="val 25000"/>
              <a:gd name="adj3" fmla="val 19405"/>
              <a:gd name="adj4" fmla="val 6497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Антропогенные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Ландшафты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(60</a:t>
            </a:r>
            <a:r>
              <a:rPr lang="ru-RU" sz="2000" b="1" dirty="0">
                <a:sym typeface="Wingdings" pitchFamily="2" charset="2"/>
              </a:rPr>
              <a:t>%)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158162" cy="642918"/>
          </a:xfr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Схема природного комплекса</a:t>
            </a:r>
          </a:p>
        </p:txBody>
      </p:sp>
      <p:sp>
        <p:nvSpPr>
          <p:cNvPr id="565277" name="Oval 29"/>
          <p:cNvSpPr>
            <a:spLocks noChangeArrowheads="1"/>
          </p:cNvSpPr>
          <p:nvPr/>
        </p:nvSpPr>
        <p:spPr bwMode="auto">
          <a:xfrm>
            <a:off x="5000628" y="571480"/>
            <a:ext cx="2162204" cy="2100298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565278" name="Oval 30"/>
          <p:cNvSpPr>
            <a:spLocks noChangeArrowheads="1"/>
          </p:cNvSpPr>
          <p:nvPr/>
        </p:nvSpPr>
        <p:spPr bwMode="auto">
          <a:xfrm>
            <a:off x="6072198" y="2786058"/>
            <a:ext cx="2162204" cy="2100298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79" name="Oval 31"/>
          <p:cNvSpPr>
            <a:spLocks noChangeArrowheads="1"/>
          </p:cNvSpPr>
          <p:nvPr/>
        </p:nvSpPr>
        <p:spPr bwMode="auto">
          <a:xfrm>
            <a:off x="4714876" y="4757702"/>
            <a:ext cx="2162204" cy="210029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1" name="Oval 33"/>
          <p:cNvSpPr>
            <a:spLocks noChangeArrowheads="1"/>
          </p:cNvSpPr>
          <p:nvPr/>
        </p:nvSpPr>
        <p:spPr bwMode="auto">
          <a:xfrm>
            <a:off x="2071670" y="4757702"/>
            <a:ext cx="2162204" cy="21002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2" name="Oval 34"/>
          <p:cNvSpPr>
            <a:spLocks noChangeArrowheads="1"/>
          </p:cNvSpPr>
          <p:nvPr/>
        </p:nvSpPr>
        <p:spPr bwMode="auto">
          <a:xfrm>
            <a:off x="500034" y="2857496"/>
            <a:ext cx="2162204" cy="2100298"/>
          </a:xfrm>
          <a:prstGeom prst="ellipse">
            <a:avLst/>
          </a:prstGeom>
          <a:blipFill>
            <a:blip r:embed="rId6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3" name="Oval 35"/>
          <p:cNvSpPr>
            <a:spLocks noChangeArrowheads="1"/>
          </p:cNvSpPr>
          <p:nvPr/>
        </p:nvSpPr>
        <p:spPr bwMode="auto">
          <a:xfrm>
            <a:off x="1714480" y="642918"/>
            <a:ext cx="2162204" cy="2100298"/>
          </a:xfrm>
          <a:prstGeom prst="ellipse">
            <a:avLst/>
          </a:prstGeom>
          <a:blipFill>
            <a:blip r:embed="rId7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4" name="Text Box 36"/>
          <p:cNvSpPr txBox="1">
            <a:spLocks noChangeArrowheads="1"/>
          </p:cNvSpPr>
          <p:nvPr/>
        </p:nvSpPr>
        <p:spPr bwMode="auto">
          <a:xfrm>
            <a:off x="7286644" y="1928802"/>
            <a:ext cx="10558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5285" name="Text Box 37"/>
          <p:cNvSpPr txBox="1">
            <a:spLocks noChangeArrowheads="1"/>
          </p:cNvSpPr>
          <p:nvPr/>
        </p:nvSpPr>
        <p:spPr bwMode="auto">
          <a:xfrm>
            <a:off x="8215338" y="4357694"/>
            <a:ext cx="8266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оды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5286" name="Text Box 38"/>
          <p:cNvSpPr txBox="1">
            <a:spLocks noChangeArrowheads="1"/>
          </p:cNvSpPr>
          <p:nvPr/>
        </p:nvSpPr>
        <p:spPr bwMode="auto">
          <a:xfrm>
            <a:off x="6975475" y="5715016"/>
            <a:ext cx="19522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Животный мир</a:t>
            </a:r>
          </a:p>
        </p:txBody>
      </p:sp>
      <p:sp>
        <p:nvSpPr>
          <p:cNvPr id="565288" name="Text Box 40"/>
          <p:cNvSpPr txBox="1">
            <a:spLocks noChangeArrowheads="1"/>
          </p:cNvSpPr>
          <p:nvPr/>
        </p:nvSpPr>
        <p:spPr bwMode="auto">
          <a:xfrm>
            <a:off x="1524000" y="5410200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5289" name="Text Box 41"/>
          <p:cNvSpPr txBox="1">
            <a:spLocks noChangeArrowheads="1"/>
          </p:cNvSpPr>
          <p:nvPr/>
        </p:nvSpPr>
        <p:spPr bwMode="auto">
          <a:xfrm>
            <a:off x="1142976" y="6215082"/>
            <a:ext cx="1115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5290" name="Text Box 42"/>
          <p:cNvSpPr txBox="1">
            <a:spLocks noChangeArrowheads="1"/>
          </p:cNvSpPr>
          <p:nvPr/>
        </p:nvSpPr>
        <p:spPr bwMode="auto">
          <a:xfrm>
            <a:off x="0" y="4857760"/>
            <a:ext cx="2225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Растительный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</a:t>
            </a:r>
          </a:p>
        </p:txBody>
      </p:sp>
      <p:sp>
        <p:nvSpPr>
          <p:cNvPr id="565291" name="Text Box 43"/>
          <p:cNvSpPr txBox="1">
            <a:spLocks noChangeArrowheads="1"/>
          </p:cNvSpPr>
          <p:nvPr/>
        </p:nvSpPr>
        <p:spPr bwMode="auto">
          <a:xfrm>
            <a:off x="142845" y="1142984"/>
            <a:ext cx="15716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Рельеф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горные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породы</a:t>
            </a:r>
          </a:p>
        </p:txBody>
      </p:sp>
      <p:sp>
        <p:nvSpPr>
          <p:cNvPr id="565297" name="Line 49"/>
          <p:cNvSpPr>
            <a:spLocks noChangeShapeType="1"/>
          </p:cNvSpPr>
          <p:nvPr/>
        </p:nvSpPr>
        <p:spPr bwMode="auto">
          <a:xfrm flipV="1">
            <a:off x="2143108" y="2643182"/>
            <a:ext cx="214314" cy="35719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298" name="Line 50"/>
          <p:cNvSpPr>
            <a:spLocks noChangeShapeType="1"/>
          </p:cNvSpPr>
          <p:nvPr/>
        </p:nvSpPr>
        <p:spPr bwMode="auto">
          <a:xfrm>
            <a:off x="2571735" y="4357695"/>
            <a:ext cx="357191" cy="42862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299" name="Line 51"/>
          <p:cNvSpPr>
            <a:spLocks noChangeShapeType="1"/>
          </p:cNvSpPr>
          <p:nvPr/>
        </p:nvSpPr>
        <p:spPr bwMode="auto">
          <a:xfrm>
            <a:off x="4071935" y="5214950"/>
            <a:ext cx="857256" cy="714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0" name="Line 52"/>
          <p:cNvSpPr>
            <a:spLocks noChangeShapeType="1"/>
          </p:cNvSpPr>
          <p:nvPr/>
        </p:nvSpPr>
        <p:spPr bwMode="auto">
          <a:xfrm flipV="1">
            <a:off x="5391135" y="3749905"/>
            <a:ext cx="617773" cy="113093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1" name="Line 53"/>
          <p:cNvSpPr>
            <a:spLocks noChangeShapeType="1"/>
          </p:cNvSpPr>
          <p:nvPr/>
        </p:nvSpPr>
        <p:spPr bwMode="auto">
          <a:xfrm flipH="1" flipV="1">
            <a:off x="6000758" y="2714620"/>
            <a:ext cx="285753" cy="50006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2" name="Line 54"/>
          <p:cNvSpPr>
            <a:spLocks noChangeShapeType="1"/>
          </p:cNvSpPr>
          <p:nvPr/>
        </p:nvSpPr>
        <p:spPr bwMode="auto">
          <a:xfrm>
            <a:off x="3857620" y="1428736"/>
            <a:ext cx="1235545" cy="62229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3" name="Line 55"/>
          <p:cNvSpPr>
            <a:spLocks noChangeShapeType="1"/>
          </p:cNvSpPr>
          <p:nvPr/>
        </p:nvSpPr>
        <p:spPr bwMode="auto">
          <a:xfrm flipV="1">
            <a:off x="2643175" y="3643314"/>
            <a:ext cx="3357586" cy="14287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4" name="Line 56"/>
          <p:cNvSpPr>
            <a:spLocks noChangeShapeType="1"/>
          </p:cNvSpPr>
          <p:nvPr/>
        </p:nvSpPr>
        <p:spPr bwMode="auto">
          <a:xfrm flipV="1">
            <a:off x="2571737" y="2428866"/>
            <a:ext cx="2857520" cy="135732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5" name="Line 57"/>
          <p:cNvSpPr>
            <a:spLocks noChangeShapeType="1"/>
          </p:cNvSpPr>
          <p:nvPr/>
        </p:nvSpPr>
        <p:spPr bwMode="auto">
          <a:xfrm>
            <a:off x="2643174" y="3857629"/>
            <a:ext cx="2500330" cy="107157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6" name="Line 58"/>
          <p:cNvSpPr>
            <a:spLocks noChangeShapeType="1"/>
          </p:cNvSpPr>
          <p:nvPr/>
        </p:nvSpPr>
        <p:spPr bwMode="auto">
          <a:xfrm flipV="1">
            <a:off x="3571867" y="3714752"/>
            <a:ext cx="2500331" cy="114300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7" name="Line 59"/>
          <p:cNvSpPr>
            <a:spLocks noChangeShapeType="1"/>
          </p:cNvSpPr>
          <p:nvPr/>
        </p:nvSpPr>
        <p:spPr bwMode="auto">
          <a:xfrm flipV="1">
            <a:off x="3571867" y="2500306"/>
            <a:ext cx="1857389" cy="228601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0" name="Line 62"/>
          <p:cNvSpPr>
            <a:spLocks noChangeShapeType="1"/>
          </p:cNvSpPr>
          <p:nvPr/>
        </p:nvSpPr>
        <p:spPr bwMode="auto">
          <a:xfrm flipH="1" flipV="1">
            <a:off x="3500430" y="2500306"/>
            <a:ext cx="71438" cy="228601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1" name="Line 63"/>
          <p:cNvSpPr>
            <a:spLocks noChangeShapeType="1"/>
          </p:cNvSpPr>
          <p:nvPr/>
        </p:nvSpPr>
        <p:spPr bwMode="auto">
          <a:xfrm flipV="1">
            <a:off x="5286380" y="2571744"/>
            <a:ext cx="142876" cy="228601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2" name="Line 64"/>
          <p:cNvSpPr>
            <a:spLocks noChangeShapeType="1"/>
          </p:cNvSpPr>
          <p:nvPr/>
        </p:nvSpPr>
        <p:spPr bwMode="auto">
          <a:xfrm flipH="1" flipV="1">
            <a:off x="3571867" y="2428868"/>
            <a:ext cx="1714512" cy="250033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3" name="Line 65"/>
          <p:cNvSpPr>
            <a:spLocks noChangeShapeType="1"/>
          </p:cNvSpPr>
          <p:nvPr/>
        </p:nvSpPr>
        <p:spPr bwMode="auto">
          <a:xfrm flipH="1" flipV="1">
            <a:off x="3643304" y="2357428"/>
            <a:ext cx="2428893" cy="128588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pic>
        <p:nvPicPr>
          <p:cNvPr id="31" name="Рисунок 30" descr="j0234752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4744" y="2786058"/>
            <a:ext cx="1562103" cy="1745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5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5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5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5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5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5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5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6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5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5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5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5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5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5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6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6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6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6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6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6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6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6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6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6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6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6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6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6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6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5277" grpId="0" animBg="1"/>
      <p:bldP spid="565278" grpId="0" animBg="1"/>
      <p:bldP spid="565279" grpId="0" animBg="1"/>
      <p:bldP spid="565281" grpId="0" animBg="1"/>
      <p:bldP spid="565282" grpId="0" animBg="1"/>
      <p:bldP spid="565283" grpId="0" animBg="1"/>
      <p:bldP spid="565284" grpId="0"/>
      <p:bldP spid="565285" grpId="0"/>
      <p:bldP spid="565286" grpId="0"/>
      <p:bldP spid="565289" grpId="0"/>
      <p:bldP spid="565290" grpId="0"/>
      <p:bldP spid="565291" grpId="0"/>
      <p:bldP spid="565297" grpId="0" animBg="1"/>
      <p:bldP spid="565298" grpId="0" animBg="1"/>
      <p:bldP spid="565299" grpId="0" animBg="1"/>
      <p:bldP spid="565300" grpId="0" animBg="1"/>
      <p:bldP spid="565301" grpId="0" animBg="1"/>
      <p:bldP spid="565302" grpId="0" animBg="1"/>
      <p:bldP spid="565303" grpId="0" animBg="1"/>
      <p:bldP spid="565304" grpId="0" animBg="1"/>
      <p:bldP spid="565305" grpId="0" animBg="1"/>
      <p:bldP spid="565306" grpId="0" animBg="1"/>
      <p:bldP spid="565307" grpId="0" animBg="1"/>
      <p:bldP spid="565310" grpId="0" animBg="1"/>
      <p:bldP spid="565311" grpId="0" animBg="1"/>
      <p:bldP spid="565312" grpId="0" animBg="1"/>
      <p:bldP spid="5653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229600" cy="703262"/>
          </a:xfrm>
        </p:spPr>
        <p:txBody>
          <a:bodyPr/>
          <a:lstStyle/>
          <a:p>
            <a:pPr algn="ctr"/>
            <a:r>
              <a:rPr lang="ru-RU" sz="3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Виды антропогенных ландшафтов</a:t>
            </a:r>
          </a:p>
        </p:txBody>
      </p:sp>
      <p:sp>
        <p:nvSpPr>
          <p:cNvPr id="61444" name="Oval 4"/>
          <p:cNvSpPr>
            <a:spLocks noChangeArrowheads="1"/>
          </p:cNvSpPr>
          <p:nvPr/>
        </p:nvSpPr>
        <p:spPr bwMode="auto">
          <a:xfrm>
            <a:off x="2771775" y="908050"/>
            <a:ext cx="3529013" cy="2592388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ru-RU" sz="20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АНТРОПОГЕННЫЕ </a:t>
            </a:r>
          </a:p>
          <a:p>
            <a:pPr algn="ctr"/>
            <a:r>
              <a:rPr lang="ru-RU" sz="20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ЛАНДШАФТЫ –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ПК, изменённые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результате деятельности</a:t>
            </a:r>
          </a:p>
          <a:p>
            <a:pPr algn="ctr"/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человека</a:t>
            </a:r>
          </a:p>
          <a:p>
            <a:pPr algn="ctr"/>
            <a:endParaRPr lang="ru-RU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H="1" flipV="1">
            <a:off x="1835150" y="2205038"/>
            <a:ext cx="936625" cy="0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6300788" y="2205038"/>
            <a:ext cx="719137" cy="0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H="1">
            <a:off x="1692275" y="3141663"/>
            <a:ext cx="1584325" cy="1366837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 flipH="1">
            <a:off x="4427538" y="3573463"/>
            <a:ext cx="0" cy="1871662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5724525" y="3357563"/>
            <a:ext cx="1584325" cy="1150937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1452" name="AutoShape 12"/>
          <p:cNvSpPr>
            <a:spLocks noChangeArrowheads="1"/>
          </p:cNvSpPr>
          <p:nvPr/>
        </p:nvSpPr>
        <p:spPr bwMode="auto">
          <a:xfrm>
            <a:off x="179388" y="1989138"/>
            <a:ext cx="1692275" cy="431800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sldjump"/>
              </a:rPr>
              <a:t>лесные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54" name="AutoShape 14"/>
          <p:cNvSpPr>
            <a:spLocks noChangeArrowheads="1"/>
          </p:cNvSpPr>
          <p:nvPr/>
        </p:nvSpPr>
        <p:spPr bwMode="auto">
          <a:xfrm>
            <a:off x="395288" y="4581525"/>
            <a:ext cx="2016125" cy="431800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городские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55" name="AutoShape 15"/>
          <p:cNvSpPr>
            <a:spLocks noChangeArrowheads="1"/>
          </p:cNvSpPr>
          <p:nvPr/>
        </p:nvSpPr>
        <p:spPr bwMode="auto">
          <a:xfrm>
            <a:off x="2411413" y="5516563"/>
            <a:ext cx="3816350" cy="576262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sldjump"/>
              </a:rPr>
              <a:t>сельскохозяйственные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56" name="AutoShape 16"/>
          <p:cNvSpPr>
            <a:spLocks noChangeArrowheads="1"/>
          </p:cNvSpPr>
          <p:nvPr/>
        </p:nvSpPr>
        <p:spPr bwMode="auto">
          <a:xfrm>
            <a:off x="6372225" y="4652963"/>
            <a:ext cx="2592388" cy="504825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sldjump"/>
              </a:rPr>
              <a:t>промышленные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57" name="AutoShape 17"/>
          <p:cNvSpPr>
            <a:spLocks noChangeArrowheads="1"/>
          </p:cNvSpPr>
          <p:nvPr/>
        </p:nvSpPr>
        <p:spPr bwMode="auto">
          <a:xfrm>
            <a:off x="7092950" y="1916113"/>
            <a:ext cx="1692275" cy="431800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6" action="ppaction://hlinksldjump"/>
              </a:rPr>
              <a:t>водные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Стрелка вправо 13">
            <a:hlinkClick r:id="" action="ppaction://noaction"/>
          </p:cNvPr>
          <p:cNvSpPr/>
          <p:nvPr/>
        </p:nvSpPr>
        <p:spPr>
          <a:xfrm>
            <a:off x="7858148" y="6215082"/>
            <a:ext cx="928694" cy="50006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4" grpId="0" animBg="1"/>
      <p:bldP spid="61446" grpId="0" animBg="1"/>
      <p:bldP spid="61448" grpId="0" animBg="1"/>
      <p:bldP spid="61449" grpId="0" animBg="1"/>
      <p:bldP spid="61450" grpId="0" animBg="1"/>
      <p:bldP spid="61451" grpId="0" animBg="1"/>
      <p:bldP spid="61452" grpId="0" animBg="1"/>
      <p:bldP spid="61454" grpId="0" animBg="1"/>
      <p:bldP spid="61455" grpId="0" animBg="1"/>
      <p:bldP spid="61456" grpId="0" animBg="1"/>
      <p:bldP spid="61457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>
                <a:solidFill>
                  <a:srgbClr val="264DC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Водные</a:t>
            </a:r>
            <a:br>
              <a:rPr lang="ru-RU" sz="3800" b="1">
                <a:solidFill>
                  <a:srgbClr val="264DC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800" b="1">
                <a:solidFill>
                  <a:srgbClr val="264DC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антропогенные ландшафты</a:t>
            </a:r>
          </a:p>
        </p:txBody>
      </p:sp>
      <p:pic>
        <p:nvPicPr>
          <p:cNvPr id="64516" name="Picture 4" descr="IMG_3049фш_filte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87313" y="6183313"/>
            <a:ext cx="55595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Калининградский морской канал</a:t>
            </a:r>
          </a:p>
        </p:txBody>
      </p:sp>
      <p:sp>
        <p:nvSpPr>
          <p:cNvPr id="64519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01013" y="6237288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Сельскохозяйственные ландшафты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40" name="Picture 4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8964612" cy="6723063"/>
          </a:xfrm>
          <a:prstGeom prst="rect">
            <a:avLst/>
          </a:prstGeom>
          <a:noFill/>
        </p:spPr>
      </p:pic>
      <p:pic>
        <p:nvPicPr>
          <p:cNvPr id="65541" name="Picture 5" descr="Подсолнечни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5542" name="Picture 6" descr="mor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5543" name="Picture 7" descr="сен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0975" y="-171450"/>
            <a:ext cx="11593513" cy="7227888"/>
          </a:xfrm>
          <a:prstGeom prst="rect">
            <a:avLst/>
          </a:prstGeom>
          <a:noFill/>
        </p:spPr>
      </p:pic>
      <p:sp>
        <p:nvSpPr>
          <p:cNvPr id="65544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172450" y="6308725"/>
            <a:ext cx="792163" cy="549275"/>
          </a:xfrm>
          <a:prstGeom prst="leftArrow">
            <a:avLst>
              <a:gd name="adj1" fmla="val 50000"/>
              <a:gd name="adj2" fmla="val 3605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Промышленные ландшафты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4" name="Picture 4" descr="Грэс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66565" name="Picture 5" descr="ТЭ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2413" y="0"/>
            <a:ext cx="9396413" cy="6972300"/>
          </a:xfrm>
          <a:prstGeom prst="rect">
            <a:avLst/>
          </a:prstGeom>
          <a:noFill/>
        </p:spPr>
      </p:pic>
      <p:pic>
        <p:nvPicPr>
          <p:cNvPr id="66566" name="Picture 6" descr="медный рудн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7037388"/>
          </a:xfrm>
          <a:prstGeom prst="rect">
            <a:avLst/>
          </a:prstGeom>
          <a:noFill/>
        </p:spPr>
      </p:pic>
      <p:sp>
        <p:nvSpPr>
          <p:cNvPr id="66567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027988" y="6381750"/>
            <a:ext cx="647700" cy="476250"/>
          </a:xfrm>
          <a:prstGeom prst="leftArrow">
            <a:avLst>
              <a:gd name="adj1" fmla="val 50000"/>
              <a:gd name="adj2" fmla="val 34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Городские ландшафты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8" name="Picture 4" descr="moscow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44113" cy="6789738"/>
          </a:xfrm>
          <a:prstGeom prst="rect">
            <a:avLst/>
          </a:prstGeom>
          <a:noFill/>
        </p:spPr>
      </p:pic>
      <p:pic>
        <p:nvPicPr>
          <p:cNvPr id="67589" name="Picture 5" descr="mann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97088" cy="6751638"/>
          </a:xfrm>
          <a:prstGeom prst="rect">
            <a:avLst/>
          </a:prstGeom>
          <a:noFill/>
        </p:spPr>
      </p:pic>
      <p:pic>
        <p:nvPicPr>
          <p:cNvPr id="67590" name="Picture 6" descr="IMG_38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117138" cy="6753225"/>
          </a:xfrm>
          <a:prstGeom prst="rect">
            <a:avLst/>
          </a:prstGeom>
          <a:noFill/>
        </p:spPr>
      </p:pic>
      <p:pic>
        <p:nvPicPr>
          <p:cNvPr id="67591" name="Picture 7" descr="IMG_385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0975" y="0"/>
            <a:ext cx="10153650" cy="6761163"/>
          </a:xfrm>
          <a:prstGeom prst="rect">
            <a:avLst/>
          </a:prstGeom>
          <a:noFill/>
        </p:spPr>
      </p:pic>
      <p:pic>
        <p:nvPicPr>
          <p:cNvPr id="10" name="Рисунок 9" descr="2237a1e3c63c06ca758c4d9549ce5c1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14346" y="-142900"/>
            <a:ext cx="9810102" cy="7000900"/>
          </a:xfrm>
          <a:prstGeom prst="rect">
            <a:avLst/>
          </a:prstGeom>
        </p:spPr>
      </p:pic>
      <p:sp>
        <p:nvSpPr>
          <p:cNvPr id="11" name="AutoShape 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027988" y="6381750"/>
            <a:ext cx="647700" cy="476250"/>
          </a:xfrm>
          <a:prstGeom prst="leftArrow">
            <a:avLst>
              <a:gd name="adj1" fmla="val 50000"/>
              <a:gd name="adj2" fmla="val 34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Обмен веществ между обществом и природой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500063" y="1785938"/>
            <a:ext cx="2286000" cy="100012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5"/>
                </a:solidFill>
              </a:rPr>
              <a:t>воздух</a:t>
            </a:r>
          </a:p>
        </p:txBody>
      </p:sp>
      <p:sp>
        <p:nvSpPr>
          <p:cNvPr id="6" name="Цилиндр 5"/>
          <p:cNvSpPr/>
          <p:nvPr/>
        </p:nvSpPr>
        <p:spPr>
          <a:xfrm>
            <a:off x="1000125" y="2928938"/>
            <a:ext cx="1214438" cy="1571625"/>
          </a:xfrm>
          <a:prstGeom prst="ca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5"/>
                </a:solidFill>
              </a:rPr>
              <a:t>вода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50" y="4572000"/>
            <a:ext cx="2786063" cy="14033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Природные ПИ</a:t>
            </a:r>
          </a:p>
        </p:txBody>
      </p:sp>
      <p:sp>
        <p:nvSpPr>
          <p:cNvPr id="9" name="Блок-схема: извлечение 8"/>
          <p:cNvSpPr/>
          <p:nvPr/>
        </p:nvSpPr>
        <p:spPr>
          <a:xfrm>
            <a:off x="571500" y="5429250"/>
            <a:ext cx="142875" cy="357188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928688" y="5429250"/>
            <a:ext cx="142875" cy="357188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14438" y="5500688"/>
            <a:ext cx="285750" cy="2857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Блок-схема: извлечение 11"/>
          <p:cNvSpPr/>
          <p:nvPr/>
        </p:nvSpPr>
        <p:spPr>
          <a:xfrm>
            <a:off x="1571625" y="5500688"/>
            <a:ext cx="285750" cy="285750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71688" y="5572125"/>
            <a:ext cx="500062" cy="2143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3143250" y="1785938"/>
            <a:ext cx="571500" cy="4572000"/>
          </a:xfrm>
          <a:prstGeom prst="rightBrace">
            <a:avLst>
              <a:gd name="adj1" fmla="val 48896"/>
              <a:gd name="adj2" fmla="val 49436"/>
            </a:avLst>
          </a:prstGeom>
          <a:ln w="76200" cmpd="tri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ятиугольник 17"/>
          <p:cNvSpPr/>
          <p:nvPr/>
        </p:nvSpPr>
        <p:spPr>
          <a:xfrm>
            <a:off x="3857625" y="3357563"/>
            <a:ext cx="1785938" cy="1357312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5429250" y="2071688"/>
            <a:ext cx="3714750" cy="4000500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Загрязнители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8" grpId="0" animBg="1"/>
      <p:bldP spid="19" grpId="0" animBg="1"/>
      <p:bldP spid="19" grpId="1" animBg="1"/>
      <p:bldP spid="19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Загрязнения</a:t>
            </a:r>
            <a:endParaRPr lang="ru-RU" dirty="0"/>
          </a:p>
        </p:txBody>
      </p:sp>
      <p:pic>
        <p:nvPicPr>
          <p:cNvPr id="6" name="Содержимое 3" descr="4945bd0bf1b1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396413" cy="7072313"/>
          </a:xfrm>
        </p:spPr>
      </p:pic>
      <p:pic>
        <p:nvPicPr>
          <p:cNvPr id="7" name="Рисунок 6" descr="4953874bb70b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891713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ым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137775" cy="72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ыбросы в атмосферу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216692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496425" cy="735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выхлопные газы авто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ерченская трагедия 2007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625013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fb9c60fe3986f7945ac879c03e5c181a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634538" cy="735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мусор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Slide3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5813" y="0"/>
            <a:ext cx="7715250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10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11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10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11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Океан">
  <a:themeElements>
    <a:clrScheme name="Другая 18">
      <a:dk1>
        <a:srgbClr val="FFFFFF"/>
      </a:dk1>
      <a:lt1>
        <a:srgbClr val="FFFFFF"/>
      </a:lt1>
      <a:dk2>
        <a:srgbClr val="0D5EFF"/>
      </a:dk2>
      <a:lt2>
        <a:srgbClr val="FFFFFF"/>
      </a:lt2>
      <a:accent1>
        <a:srgbClr val="6666FF"/>
      </a:accent1>
      <a:accent2>
        <a:srgbClr val="9999FF"/>
      </a:accent2>
      <a:accent3>
        <a:srgbClr val="AAB6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FFFF"/>
      </a:hlink>
      <a:folHlink>
        <a:srgbClr val="FFFF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Презентация анализа причин неудачи проекта">
  <a:themeElements>
    <a:clrScheme name="Презентация анализа причин неудачи проекта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Презентация анализа причин неудачи проекта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езентация анализа причин неудачи проекта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кеан">
  <a:themeElements>
    <a:clrScheme name="Океан 10">
      <a:dk1>
        <a:srgbClr val="FFFFFF"/>
      </a:dk1>
      <a:lt1>
        <a:srgbClr val="FFFFFF"/>
      </a:lt1>
      <a:dk2>
        <a:srgbClr val="0D5EFF"/>
      </a:dk2>
      <a:lt2>
        <a:srgbClr val="FFFFFF"/>
      </a:lt2>
      <a:accent1>
        <a:srgbClr val="6666FF"/>
      </a:accent1>
      <a:accent2>
        <a:srgbClr val="9999FF"/>
      </a:accent2>
      <a:accent3>
        <a:srgbClr val="AAB6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10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11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Океан">
  <a:themeElements>
    <a:clrScheme name="Океан 10">
      <a:dk1>
        <a:srgbClr val="FFFFFF"/>
      </a:dk1>
      <a:lt1>
        <a:srgbClr val="FFFFFF"/>
      </a:lt1>
      <a:dk2>
        <a:srgbClr val="0D5EFF"/>
      </a:dk2>
      <a:lt2>
        <a:srgbClr val="FFFFFF"/>
      </a:lt2>
      <a:accent1>
        <a:srgbClr val="6666FF"/>
      </a:accent1>
      <a:accent2>
        <a:srgbClr val="9999FF"/>
      </a:accent2>
      <a:accent3>
        <a:srgbClr val="AAB6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Презентация анализа причин неудачи проекта">
  <a:themeElements>
    <a:clrScheme name="Презентация анализа причин неудачи проекта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Презентация анализа причин неудачи проекта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езентация анализа причин неудачи проекта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анализа причин неудачи проекта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Океан">
  <a:themeElements>
    <a:clrScheme name="Океан 10">
      <a:dk1>
        <a:srgbClr val="FFFFFF"/>
      </a:dk1>
      <a:lt1>
        <a:srgbClr val="FFFFFF"/>
      </a:lt1>
      <a:dk2>
        <a:srgbClr val="0D5EFF"/>
      </a:dk2>
      <a:lt2>
        <a:srgbClr val="FFFFFF"/>
      </a:lt2>
      <a:accent1>
        <a:srgbClr val="6666FF"/>
      </a:accent1>
      <a:accent2>
        <a:srgbClr val="9999FF"/>
      </a:accent2>
      <a:accent3>
        <a:srgbClr val="AAB6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00066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FFFFFF"/>
        </a:dk1>
        <a:lt1>
          <a:srgbClr val="FFFFFF"/>
        </a:lt1>
        <a:dk2>
          <a:srgbClr val="0D5E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AAB6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289</TotalTime>
  <Words>105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Тема2</vt:lpstr>
      <vt:lpstr>Оформление по умолчанию</vt:lpstr>
      <vt:lpstr>Океан</vt:lpstr>
      <vt:lpstr>1_Круги</vt:lpstr>
      <vt:lpstr>1_Оформление по умолчанию</vt:lpstr>
      <vt:lpstr>1_Океан</vt:lpstr>
      <vt:lpstr>Презентация анализа причин неудачи проекта</vt:lpstr>
      <vt:lpstr>2_Оформление по умолчанию</vt:lpstr>
      <vt:lpstr>2_Океан</vt:lpstr>
      <vt:lpstr>2_Круги</vt:lpstr>
      <vt:lpstr>3_Оформление по умолчанию</vt:lpstr>
      <vt:lpstr>3_Океан</vt:lpstr>
      <vt:lpstr>1_Презентация анализа причин неудачи проекта</vt:lpstr>
      <vt:lpstr>Тема3</vt:lpstr>
      <vt:lpstr>Воздействие человека на природные комплексы. </vt:lpstr>
      <vt:lpstr>Схема природного комплекса</vt:lpstr>
      <vt:lpstr>Виды антропогенных ландшафтов</vt:lpstr>
      <vt:lpstr>Водные антропогенные ландшафты</vt:lpstr>
      <vt:lpstr>Сельскохозяйственные ландшафты</vt:lpstr>
      <vt:lpstr>Промышленные ландшафты</vt:lpstr>
      <vt:lpstr>Городские ландшафты</vt:lpstr>
      <vt:lpstr>Обмен веществ между обществом и природой</vt:lpstr>
      <vt:lpstr>Загрязнения</vt:lpstr>
      <vt:lpstr>ХХ век- качественно новый этап: «давление общества»на природу резко возросло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Воздействие человека на природные комплексы. </dc:title>
  <dc:creator>Нина Валентиновна</dc:creator>
  <cp:lastModifiedBy>Comp</cp:lastModifiedBy>
  <cp:revision>3</cp:revision>
  <dcterms:created xsi:type="dcterms:W3CDTF">2009-04-23T18:27:24Z</dcterms:created>
  <dcterms:modified xsi:type="dcterms:W3CDTF">2009-06-08T18:50:14Z</dcterms:modified>
</cp:coreProperties>
</file>