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ebp" ContentType="image/webp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sldIdLst>
    <p:sldId id="256" r:id="rId2"/>
    <p:sldId id="258" r:id="rId3"/>
    <p:sldId id="262" r:id="rId4"/>
    <p:sldId id="260" r:id="rId5"/>
    <p:sldId id="261" r:id="rId6"/>
    <p:sldId id="259" r:id="rId7"/>
    <p:sldId id="263" r:id="rId8"/>
    <p:sldId id="257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5E0080D-1397-4F35-8631-A34A11F96A34}">
          <p14:sldIdLst>
            <p14:sldId id="256"/>
            <p14:sldId id="258"/>
            <p14:sldId id="262"/>
            <p14:sldId id="260"/>
            <p14:sldId id="261"/>
            <p14:sldId id="259"/>
            <p14:sldId id="263"/>
            <p14:sldId id="257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79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0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7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5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0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38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97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9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31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95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5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6168B-197A-4F08-B474-982F75E62A07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B69DE-813F-41FD-80E9-5D1ADBB9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65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_________Microsoft_Word.docx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package" Target="../embeddings/_________Microsoft_Word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ebp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208B8D-3CB5-8384-0502-1F5BC5D0C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4" y="0"/>
            <a:ext cx="12192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2925" y="368969"/>
            <a:ext cx="11823031" cy="109086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МБОУ Вознесенская СОШ Вознесенского муниципального округа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subTitle" idx="1"/>
          </p:nvPr>
        </p:nvSpPr>
        <p:spPr>
          <a:xfrm>
            <a:off x="144379" y="1828801"/>
            <a:ext cx="11887199" cy="466022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Шли девчата по войне за большой победой.</a:t>
            </a:r>
          </a:p>
          <a:p>
            <a:pPr algn="ctr"/>
            <a:endParaRPr lang="ru-RU" sz="5400" b="1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                                Выполнила ученица 9 «А» класса</a:t>
            </a: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Попкова Алёна. </a:t>
            </a: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                          Руководитель : </a:t>
            </a:r>
            <a:r>
              <a:rPr lang="ru-RU" sz="2800" b="1" dirty="0" err="1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Слыжова</a:t>
            </a:r>
            <a: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Е.М.</a:t>
            </a:r>
          </a:p>
          <a:p>
            <a:pPr algn="ctr"/>
            <a:endParaRPr lang="ru-RU" sz="28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C3551F-3561-E124-3B93-E0D412403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25" y="3087755"/>
            <a:ext cx="4218565" cy="274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5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4F6B08-8731-BE88-B9E2-50CADC76B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652" y="663452"/>
            <a:ext cx="9581321" cy="51144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Удельная Мария Алексеевна </a:t>
            </a:r>
            <a:br>
              <a:rPr lang="ru-RU" sz="3600" b="1" dirty="0"/>
            </a:br>
            <a:r>
              <a:rPr lang="ru-RU" sz="3600" b="1" dirty="0"/>
              <a:t>23.09.1923г.-09.02.2024г.г.</a:t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                   </a:t>
            </a:r>
            <a:r>
              <a:rPr lang="ru-RU" sz="1800" b="1" dirty="0">
                <a:latin typeface="Arial Black" panose="020B0A04020102020204" pitchFamily="34" charset="0"/>
              </a:rPr>
              <a:t>Место рождения  </a:t>
            </a:r>
            <a:r>
              <a:rPr lang="ru-RU" sz="2400" b="1" dirty="0"/>
              <a:t>Горьковская обл.,  </a:t>
            </a:r>
            <a:r>
              <a:rPr lang="ru-RU" sz="2400" b="1" dirty="0" err="1"/>
              <a:t>р.п</a:t>
            </a:r>
            <a:r>
              <a:rPr lang="ru-RU" sz="2400" b="1" dirty="0"/>
              <a:t>. Вознесенское</a:t>
            </a:r>
            <a:br>
              <a:rPr lang="ru-RU" sz="2400" b="1" dirty="0"/>
            </a:br>
            <a:r>
              <a:rPr lang="ru-RU" sz="1800" b="1" dirty="0">
                <a:latin typeface="Arial Black" panose="020B0A04020102020204" pitchFamily="34" charset="0"/>
              </a:rPr>
              <a:t>                          Дата призыва –</a:t>
            </a:r>
            <a:r>
              <a:rPr lang="ru-RU" sz="2400" b="1" dirty="0"/>
              <a:t>08.1942г.</a:t>
            </a:r>
            <a:r>
              <a:rPr lang="ru-RU" sz="1800" b="1" dirty="0">
                <a:latin typeface="Arial Black" panose="020B0A04020102020204" pitchFamily="34" charset="0"/>
              </a:rPr>
              <a:t/>
            </a:r>
            <a:br>
              <a:rPr lang="ru-RU" sz="1800" b="1" dirty="0">
                <a:latin typeface="Arial Black" panose="020B0A04020102020204" pitchFamily="34" charset="0"/>
              </a:rPr>
            </a:br>
            <a:r>
              <a:rPr lang="ru-RU" sz="1800" b="1" dirty="0">
                <a:latin typeface="Arial Black" panose="020B0A04020102020204" pitchFamily="34" charset="0"/>
              </a:rPr>
              <a:t>                          Звание  </a:t>
            </a:r>
            <a:r>
              <a:rPr lang="ru-RU" sz="2400" b="1" dirty="0"/>
              <a:t>рядовой</a:t>
            </a:r>
            <a:r>
              <a:rPr lang="ru-RU" sz="1800" b="1" dirty="0">
                <a:latin typeface="Arial Black" panose="020B0A04020102020204" pitchFamily="34" charset="0"/>
              </a:rPr>
              <a:t/>
            </a:r>
            <a:br>
              <a:rPr lang="ru-RU" sz="1800" b="1" dirty="0">
                <a:latin typeface="Arial Black" panose="020B0A04020102020204" pitchFamily="34" charset="0"/>
              </a:rPr>
            </a:br>
            <a:r>
              <a:rPr lang="ru-RU" sz="1800" b="1" dirty="0">
                <a:latin typeface="Arial Black" panose="020B0A04020102020204" pitchFamily="34" charset="0"/>
              </a:rPr>
              <a:t>                          Места службы </a:t>
            </a:r>
            <a:r>
              <a:rPr lang="ru-RU" sz="2400" b="1" dirty="0"/>
              <a:t>91 гвардейская стрелковая дивизия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961" y="1253331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1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7B7FA2-27F3-54EF-8C6D-AC6A28B89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F848C7-9917-15F6-89AA-7CE67C6D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Награждения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99E638-E791-8575-F1E7-4A8AC094F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1945 год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5EA3041-E391-EF17-083B-FD0B46F74B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4052" y="1298713"/>
            <a:ext cx="4941336" cy="823912"/>
          </a:xfrm>
        </p:spPr>
        <p:txBody>
          <a:bodyPr/>
          <a:lstStyle/>
          <a:p>
            <a:r>
              <a:rPr lang="ru-RU" dirty="0"/>
              <a:t>Медаль за боевые заслуги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BE59C72-1F76-3E8E-C0BD-C582CB5536C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414052" y="2296043"/>
            <a:ext cx="4608616" cy="3524664"/>
          </a:xfrm>
          <a:prstGeom prst="rect">
            <a:avLst/>
          </a:prstGeom>
        </p:spPr>
      </p:pic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FCE19F6-66EB-A33D-90C3-FA195230AF2F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0852422"/>
              </p:ext>
            </p:extLst>
          </p:nvPr>
        </p:nvGraphicFramePr>
        <p:xfrm>
          <a:off x="304801" y="2429604"/>
          <a:ext cx="5791200" cy="3600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5" imgW="5954934" imgH="2015169" progId="Word.Document.12">
                  <p:embed/>
                </p:oleObj>
              </mc:Choice>
              <mc:Fallback>
                <p:oleObj name="Document" r:id="rId5" imgW="5954934" imgH="20151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1" y="2429604"/>
                        <a:ext cx="5791200" cy="3600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463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6BBCB6-AFD7-6D7A-9DA6-28A0FD1E8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107A6C4-E13F-A7E2-95AC-605C4499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22" y="530088"/>
            <a:ext cx="11198087" cy="1563755"/>
          </a:xfrm>
        </p:spPr>
        <p:txBody>
          <a:bodyPr>
            <a:normAutofit/>
          </a:bodyPr>
          <a:lstStyle/>
          <a:p>
            <a:r>
              <a:rPr lang="ru-RU" sz="3200" b="1" dirty="0"/>
              <a:t>Награждение «Медаль за боевые заслуги»     16.04.1945г           </a:t>
            </a:r>
            <a:br>
              <a:rPr lang="ru-RU" sz="3200" b="1" dirty="0"/>
            </a:br>
            <a:r>
              <a:rPr lang="ru-RU" sz="3200" b="1" dirty="0"/>
              <a:t>                                                             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6ACEB9A-CE31-32B4-3AA1-628DB899E5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71" y="1520803"/>
            <a:ext cx="3014947" cy="447043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C5299CD-A81B-0F75-4313-85DA021FA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1565" y="1942305"/>
            <a:ext cx="5102794" cy="36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2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2D0430-1796-C8EF-4E0E-6A911B789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51B4C-AC61-7269-FF19-7353149F8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5623"/>
          </a:xfrm>
        </p:spPr>
        <p:txBody>
          <a:bodyPr/>
          <a:lstStyle/>
          <a:p>
            <a:pPr algn="ctr"/>
            <a:r>
              <a:rPr lang="ru-RU" b="1" dirty="0"/>
              <a:t>Список награждений</a:t>
            </a:r>
          </a:p>
        </p:txBody>
      </p:sp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79224AF7-B9C4-D925-C7BD-C529D623A5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686132" y="1338471"/>
            <a:ext cx="3726764" cy="4599380"/>
          </a:xfrm>
          <a:prstGeom prst="rect">
            <a:avLst/>
          </a:prstGeo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F0AE6196-C94F-F095-3285-68E8BCAD33C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64736"/>
            <a:ext cx="5181600" cy="3873115"/>
          </a:xfrm>
        </p:spPr>
      </p:pic>
    </p:spTree>
    <p:extLst>
      <p:ext uri="{BB962C8B-B14F-4D97-AF65-F5344CB8AC3E}">
        <p14:creationId xmlns:p14="http://schemas.microsoft.com/office/powerpoint/2010/main" val="547649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0191EF-D612-605C-DF27-55D6F235E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12424" cy="94283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Послевоенные награждения 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EA0B0F8A-D542-5E91-835D-7A204D15F41D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069618"/>
              </p:ext>
            </p:extLst>
          </p:nvPr>
        </p:nvGraphicFramePr>
        <p:xfrm>
          <a:off x="839788" y="2054088"/>
          <a:ext cx="4562198" cy="404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4" imgW="6902884" imgH="4343003" progId="Word.Document.12">
                  <p:embed/>
                </p:oleObj>
              </mc:Choice>
              <mc:Fallback>
                <p:oleObj name="Document" r:id="rId4" imgW="6902884" imgH="43430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9788" y="2054088"/>
                        <a:ext cx="4562198" cy="4041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0574" y="1400037"/>
            <a:ext cx="4951412" cy="823912"/>
          </a:xfrm>
        </p:spPr>
        <p:txBody>
          <a:bodyPr>
            <a:normAutofit/>
          </a:bodyPr>
          <a:lstStyle/>
          <a:p>
            <a:r>
              <a:rPr lang="ru-RU" sz="2800" dirty="0"/>
              <a:t>Документ с сайта минобороны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393635" y="1681163"/>
            <a:ext cx="6347791" cy="8239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Орден Отечественной  войны </a:t>
            </a:r>
            <a:r>
              <a:rPr lang="en-US" dirty="0"/>
              <a:t>II</a:t>
            </a:r>
            <a:r>
              <a:rPr lang="ru-RU" dirty="0"/>
              <a:t> степени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B30038C-145F-87E2-D5B1-E249FF5AC84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6"/>
          <a:stretch>
            <a:fillRect/>
          </a:stretch>
        </p:blipFill>
        <p:spPr>
          <a:xfrm>
            <a:off x="7035801" y="2505075"/>
            <a:ext cx="4316411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5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692DE1-A607-7E36-A57F-3F923428F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1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2F558-6135-DE8F-9BCC-91162AADC0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8852" y="119270"/>
            <a:ext cx="5473148" cy="2451652"/>
          </a:xfrm>
        </p:spPr>
        <p:txBody>
          <a:bodyPr>
            <a:normAutofit/>
          </a:bodyPr>
          <a:lstStyle/>
          <a:p>
            <a:pPr algn="l"/>
            <a:r>
              <a:rPr lang="ru-RU" sz="3100" b="1" dirty="0"/>
              <a:t>Вам всем, кто вынес ту войну,-  В тылу иль на полях сражений, -Принес победную весну - Поклон и память поколений.          </a:t>
            </a:r>
            <a:endParaRPr lang="ru-RU" sz="36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332429-DF7C-8869-2437-6D9139FF16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7" y="848138"/>
            <a:ext cx="6135756" cy="50888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0AB81D1-8906-790F-D271-6C37FF0EF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157" y="2676941"/>
            <a:ext cx="4333462" cy="3246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8" y="848138"/>
            <a:ext cx="6135756" cy="507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1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ADC0EE-CED8-7E3A-B066-62FFA3F8A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6F66A-3990-9A21-AA55-F05A27CCC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09601"/>
            <a:ext cx="12192000" cy="954156"/>
          </a:xfrm>
        </p:spPr>
        <p:txBody>
          <a:bodyPr>
            <a:normAutofit/>
          </a:bodyPr>
          <a:lstStyle/>
          <a:p>
            <a:r>
              <a:rPr lang="ru-RU" sz="4800" b="1" dirty="0"/>
              <a:t>Мы помним. Мы гордимся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A2C16C-B6CA-106B-2FCC-C9CCC7017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8503" y="1663148"/>
            <a:ext cx="7500731" cy="4750904"/>
          </a:xfrm>
        </p:spPr>
        <p:txBody>
          <a:bodyPr>
            <a:normAutofit/>
          </a:bodyPr>
          <a:lstStyle/>
          <a:p>
            <a:r>
              <a:rPr lang="ru-RU" dirty="0"/>
              <a:t>Уходят наши ветераны, </a:t>
            </a:r>
          </a:p>
          <a:p>
            <a:r>
              <a:rPr lang="ru-RU" dirty="0"/>
              <a:t>              Переходя в Бессмертный полк.</a:t>
            </a:r>
          </a:p>
          <a:p>
            <a:r>
              <a:rPr lang="ru-RU" dirty="0"/>
              <a:t>Не затянувшиеся раны</a:t>
            </a:r>
          </a:p>
          <a:p>
            <a:r>
              <a:rPr lang="ru-RU" dirty="0"/>
              <a:t>                     Звук той войны для нас не смолк.</a:t>
            </a:r>
          </a:p>
          <a:p>
            <a:r>
              <a:rPr lang="ru-RU" dirty="0"/>
              <a:t>    Свою историю мы знаем </a:t>
            </a:r>
          </a:p>
          <a:p>
            <a:r>
              <a:rPr lang="ru-RU" dirty="0"/>
              <a:t>    И не дадим переписать!</a:t>
            </a:r>
          </a:p>
          <a:p>
            <a:r>
              <a:rPr lang="ru-RU" dirty="0"/>
              <a:t>           Мы подвигов не забываем! </a:t>
            </a:r>
          </a:p>
          <a:p>
            <a:r>
              <a:rPr lang="ru-RU" dirty="0"/>
              <a:t>                Вас будем чтить и вспоминать.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073424" y="1563757"/>
            <a:ext cx="34323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52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7861ABD-0DB4-2F3C-432B-C798E0EC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DA3D68A-EA83-88E4-8594-5F08500314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888" y="1814893"/>
            <a:ext cx="4876800" cy="3218688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75BE7137-5605-2C71-EA56-06E9E2995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E2A8D4-3025-65CA-D5CD-E47500CC5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0F124A5-4E6F-BB5F-C636-363F40AEE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989012"/>
            <a:ext cx="7924800" cy="473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18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МБОУ Вознесенская СОШ Вознесенского муниципального округа</Template>
  <TotalTime>228</TotalTime>
  <Words>139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Document</vt:lpstr>
      <vt:lpstr>МБОУ Вознесенская СОШ Вознесенского муниципального округа</vt:lpstr>
      <vt:lpstr>Удельная Мария Алексеевна  23.09.1923г.-09.02.2024г.г.                      Место рождения  Горьковская обл.,  р.п. Вознесенское                           Дата призыва –08.1942г.                           Звание  рядовой                           Места службы 91 гвардейская стрелковая дивизия</vt:lpstr>
      <vt:lpstr>Награждения</vt:lpstr>
      <vt:lpstr>Награждение «Медаль за боевые заслуги»     16.04.1945г                                                                          </vt:lpstr>
      <vt:lpstr>Список награждений</vt:lpstr>
      <vt:lpstr>Послевоенные награждения </vt:lpstr>
      <vt:lpstr>Вам всем, кто вынес ту войну,-  В тылу иль на полях сражений, -Принес победную весну - Поклон и память поколений.          </vt:lpstr>
      <vt:lpstr>Мы помним. Мы гордимся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Вознесенская СОШ Вознесенского муниципального округа</dc:title>
  <dc:creator>user</dc:creator>
  <cp:lastModifiedBy>user</cp:lastModifiedBy>
  <cp:revision>5</cp:revision>
  <dcterms:created xsi:type="dcterms:W3CDTF">2024-12-24T21:13:15Z</dcterms:created>
  <dcterms:modified xsi:type="dcterms:W3CDTF">2024-12-26T07:48:57Z</dcterms:modified>
</cp:coreProperties>
</file>